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56" r:id="rId5"/>
    <p:sldId id="257" r:id="rId6"/>
    <p:sldId id="312" r:id="rId7"/>
    <p:sldId id="314" r:id="rId8"/>
    <p:sldId id="342" r:id="rId9"/>
    <p:sldId id="343" r:id="rId10"/>
    <p:sldId id="315" r:id="rId11"/>
    <p:sldId id="285" r:id="rId12"/>
    <p:sldId id="272" r:id="rId13"/>
    <p:sldId id="260" r:id="rId14"/>
    <p:sldId id="316" r:id="rId15"/>
    <p:sldId id="261" r:id="rId16"/>
    <p:sldId id="321" r:id="rId17"/>
    <p:sldId id="288" r:id="rId18"/>
    <p:sldId id="301" r:id="rId19"/>
    <p:sldId id="318" r:id="rId20"/>
    <p:sldId id="302" r:id="rId21"/>
    <p:sldId id="317" r:id="rId22"/>
    <p:sldId id="296" r:id="rId23"/>
    <p:sldId id="297" r:id="rId24"/>
    <p:sldId id="303" r:id="rId25"/>
    <p:sldId id="304" r:id="rId26"/>
    <p:sldId id="295" r:id="rId27"/>
    <p:sldId id="298" r:id="rId28"/>
    <p:sldId id="307" r:id="rId29"/>
    <p:sldId id="310" r:id="rId30"/>
    <p:sldId id="336" r:id="rId31"/>
    <p:sldId id="340" r:id="rId32"/>
    <p:sldId id="308" r:id="rId33"/>
    <p:sldId id="309" r:id="rId34"/>
    <p:sldId id="311" r:id="rId35"/>
    <p:sldId id="344" r:id="rId36"/>
    <p:sldId id="345" r:id="rId37"/>
    <p:sldId id="264" r:id="rId38"/>
    <p:sldId id="334" r:id="rId39"/>
    <p:sldId id="32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201"/>
    <a:srgbClr val="008AF2"/>
    <a:srgbClr val="EA00B2"/>
    <a:srgbClr val="8800CC"/>
    <a:srgbClr val="94CEFA"/>
    <a:srgbClr val="009A8B"/>
    <a:srgbClr val="F200E1"/>
    <a:srgbClr val="28BC00"/>
    <a:srgbClr val="DE00CE"/>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6" autoAdjust="0"/>
    <p:restoredTop sz="94012" autoAdjust="0"/>
  </p:normalViewPr>
  <p:slideViewPr>
    <p:cSldViewPr snapToGrid="0">
      <p:cViewPr varScale="1">
        <p:scale>
          <a:sx n="71" d="100"/>
          <a:sy n="71" d="100"/>
        </p:scale>
        <p:origin x="480"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1A379-8F84-42B9-81F4-113CCC3BEA4A}"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68247-9D89-4D5E-B68E-A99802EDF684}" type="slidenum">
              <a:rPr lang="en-US" smtClean="0"/>
              <a:t>‹#›</a:t>
            </a:fld>
            <a:endParaRPr lang="en-US"/>
          </a:p>
        </p:txBody>
      </p:sp>
    </p:spTree>
    <p:extLst>
      <p:ext uri="{BB962C8B-B14F-4D97-AF65-F5344CB8AC3E}">
        <p14:creationId xmlns:p14="http://schemas.microsoft.com/office/powerpoint/2010/main" val="1195404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68247-9D89-4D5E-B68E-A99802EDF684}" type="slidenum">
              <a:rPr lang="en-US" smtClean="0"/>
              <a:t>1</a:t>
            </a:fld>
            <a:endParaRPr lang="en-US"/>
          </a:p>
        </p:txBody>
      </p:sp>
    </p:spTree>
    <p:extLst>
      <p:ext uri="{BB962C8B-B14F-4D97-AF65-F5344CB8AC3E}">
        <p14:creationId xmlns:p14="http://schemas.microsoft.com/office/powerpoint/2010/main" val="448179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only genes in common in the two datasets. Make them match as much as possible.</a:t>
            </a:r>
          </a:p>
        </p:txBody>
      </p:sp>
      <p:sp>
        <p:nvSpPr>
          <p:cNvPr id="4" name="Slide Number Placeholder 3"/>
          <p:cNvSpPr>
            <a:spLocks noGrp="1"/>
          </p:cNvSpPr>
          <p:nvPr>
            <p:ph type="sldNum" sz="quarter" idx="5"/>
          </p:nvPr>
        </p:nvSpPr>
        <p:spPr/>
        <p:txBody>
          <a:bodyPr/>
          <a:lstStyle/>
          <a:p>
            <a:fld id="{82E68247-9D89-4D5E-B68E-A99802EDF684}" type="slidenum">
              <a:rPr lang="en-US" smtClean="0"/>
              <a:t>10</a:t>
            </a:fld>
            <a:endParaRPr lang="en-US"/>
          </a:p>
        </p:txBody>
      </p:sp>
    </p:spTree>
    <p:extLst>
      <p:ext uri="{BB962C8B-B14F-4D97-AF65-F5344CB8AC3E}">
        <p14:creationId xmlns:p14="http://schemas.microsoft.com/office/powerpoint/2010/main" val="4262630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 each predicted sample with its corresponding GT sample. Compute the metrics, mean, and plot.</a:t>
            </a:r>
          </a:p>
        </p:txBody>
      </p:sp>
      <p:sp>
        <p:nvSpPr>
          <p:cNvPr id="4" name="Slide Number Placeholder 3"/>
          <p:cNvSpPr>
            <a:spLocks noGrp="1"/>
          </p:cNvSpPr>
          <p:nvPr>
            <p:ph type="sldNum" sz="quarter" idx="5"/>
          </p:nvPr>
        </p:nvSpPr>
        <p:spPr/>
        <p:txBody>
          <a:bodyPr/>
          <a:lstStyle/>
          <a:p>
            <a:fld id="{82E68247-9D89-4D5E-B68E-A99802EDF684}" type="slidenum">
              <a:rPr lang="en-US" smtClean="0"/>
              <a:t>11</a:t>
            </a:fld>
            <a:endParaRPr lang="en-US"/>
          </a:p>
        </p:txBody>
      </p:sp>
    </p:spTree>
    <p:extLst>
      <p:ext uri="{BB962C8B-B14F-4D97-AF65-F5344CB8AC3E}">
        <p14:creationId xmlns:p14="http://schemas.microsoft.com/office/powerpoint/2010/main" val="2123238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JSD:</a:t>
            </a:r>
          </a:p>
          <a:p>
            <a:r>
              <a:rPr lang="en-US" dirty="0"/>
              <a:t>“Does it find the right cell types at the right proportions?”</a:t>
            </a:r>
            <a:br>
              <a:rPr lang="en-US" dirty="0"/>
            </a:br>
            <a:r>
              <a:rPr lang="en-US" dirty="0"/>
              <a:t>More sensitive to errors in distribution shape, especially for rare cell types</a:t>
            </a:r>
          </a:p>
          <a:p>
            <a:r>
              <a:rPr lang="en-US" dirty="0"/>
              <a:t>Measures how much information is lost using your prediction</a:t>
            </a:r>
          </a:p>
          <a:p>
            <a:r>
              <a:rPr lang="en-US" dirty="0"/>
              <a:t>Penalizes hallucinations.</a:t>
            </a:r>
          </a:p>
          <a:p>
            <a:endParaRPr lang="en-US" dirty="0"/>
          </a:p>
          <a:p>
            <a:r>
              <a:rPr lang="en-US" dirty="0"/>
              <a:t>R2:</a:t>
            </a:r>
          </a:p>
          <a:p>
            <a:r>
              <a:rPr lang="en-US" dirty="0"/>
              <a:t>"What fraction of the variance is captured by the predictions?“</a:t>
            </a:r>
          </a:p>
          <a:p>
            <a:r>
              <a:rPr lang="en-US" dirty="0"/>
              <a:t>Good for comparing overall fit quality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indicates the model performs no better than simply predicting the mean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Using the regression outputs:</a:t>
            </a:r>
            <a:endParaRPr lang="en-US" dirty="0"/>
          </a:p>
          <a:p>
            <a:r>
              <a:rPr lang="en-US" dirty="0"/>
              <a:t>R² = 1 - (SSE / TSS), </a:t>
            </a:r>
          </a:p>
          <a:p>
            <a:r>
              <a:rPr lang="en-US" b="1" dirty="0"/>
              <a:t>SSE</a:t>
            </a:r>
            <a:r>
              <a:rPr lang="en-US" dirty="0"/>
              <a:t> (Sum of Squared Errors)</a:t>
            </a:r>
            <a:r>
              <a:rPr lang="es-ES" dirty="0"/>
              <a:t>: sum((</a:t>
            </a:r>
            <a:r>
              <a:rPr lang="es-ES" dirty="0" err="1"/>
              <a:t>gt_vector</a:t>
            </a:r>
            <a:r>
              <a:rPr lang="es-ES" dirty="0"/>
              <a:t> - </a:t>
            </a:r>
            <a:r>
              <a:rPr lang="es-ES" dirty="0" err="1"/>
              <a:t>pred_vector</a:t>
            </a:r>
            <a:r>
              <a:rPr lang="es-ES" dirty="0"/>
              <a:t>)^2),</a:t>
            </a:r>
          </a:p>
          <a:p>
            <a:r>
              <a:rPr lang="en-US" b="1" dirty="0"/>
              <a:t>TSS</a:t>
            </a:r>
            <a:r>
              <a:rPr lang="en-US" dirty="0"/>
              <a:t> (Total Sum of Squares): sum((</a:t>
            </a:r>
            <a:r>
              <a:rPr lang="en-US" dirty="0" err="1"/>
              <a:t>gt_vector</a:t>
            </a:r>
            <a:r>
              <a:rPr lang="en-US" dirty="0"/>
              <a:t> - mean(</a:t>
            </a:r>
            <a:r>
              <a:rPr lang="en-US" dirty="0" err="1"/>
              <a:t>gt_vector</a:t>
            </a:r>
            <a:r>
              <a:rPr lang="en-US" dirty="0"/>
              <a:t>))^2)</a:t>
            </a:r>
          </a:p>
          <a:p>
            <a:endParaRPr lang="en-US" dirty="0"/>
          </a:p>
          <a:p>
            <a:r>
              <a:rPr lang="en-US" dirty="0"/>
              <a:t>While cell proportions violate the independence assumption due to their compositional nature, all methods are evaluated under the same constraint, allowing fair comparison, which is why we also use multiple metrics like JSD that are designed for comparing distributions</a:t>
            </a:r>
          </a:p>
          <a:p>
            <a:endParaRPr lang="en-US" dirty="0"/>
          </a:p>
          <a:p>
            <a:r>
              <a:rPr lang="en-US" dirty="0"/>
              <a:t>NRMSE: </a:t>
            </a:r>
          </a:p>
          <a:p>
            <a:r>
              <a:rPr lang="en-US" dirty="0"/>
              <a:t>"What is the typical magnitude of prediction error?"</a:t>
            </a:r>
          </a:p>
          <a:p>
            <a:r>
              <a:rPr lang="en-US" dirty="0"/>
              <a:t>Normalization </a:t>
            </a:r>
            <a:r>
              <a:rPr lang="en-US" dirty="0">
                <a:sym typeface="Wingdings" panose="05000000000000000000" pitchFamily="2" charset="2"/>
              </a:rPr>
              <a:t> Increase error value when more cell types (the more the cell types, the more drastic the error)</a:t>
            </a:r>
          </a:p>
          <a:p>
            <a:r>
              <a:rPr lang="en-US" dirty="0">
                <a:sym typeface="Wingdings" panose="05000000000000000000" pitchFamily="2" charset="2"/>
              </a:rPr>
              <a:t>                         Prevents rare cell-types from being underweighted</a:t>
            </a:r>
          </a:p>
          <a:p>
            <a:r>
              <a:rPr lang="en-US" dirty="0">
                <a:sym typeface="Wingdings" panose="05000000000000000000" pitchFamily="2" charset="2"/>
              </a:rPr>
              <a:t>Squaring  Penalizes more large errors</a:t>
            </a:r>
          </a:p>
          <a:p>
            <a:endParaRPr lang="en-US" dirty="0"/>
          </a:p>
        </p:txBody>
      </p:sp>
      <p:sp>
        <p:nvSpPr>
          <p:cNvPr id="4" name="Slide Number Placeholder 3"/>
          <p:cNvSpPr>
            <a:spLocks noGrp="1"/>
          </p:cNvSpPr>
          <p:nvPr>
            <p:ph type="sldNum" sz="quarter" idx="5"/>
          </p:nvPr>
        </p:nvSpPr>
        <p:spPr/>
        <p:txBody>
          <a:bodyPr/>
          <a:lstStyle/>
          <a:p>
            <a:fld id="{82E68247-9D89-4D5E-B68E-A99802EDF684}" type="slidenum">
              <a:rPr lang="en-US" smtClean="0"/>
              <a:t>12</a:t>
            </a:fld>
            <a:endParaRPr lang="en-US"/>
          </a:p>
        </p:txBody>
      </p:sp>
    </p:spTree>
    <p:extLst>
      <p:ext uri="{BB962C8B-B14F-4D97-AF65-F5344CB8AC3E}">
        <p14:creationId xmlns:p14="http://schemas.microsoft.com/office/powerpoint/2010/main" val="4157002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68247-9D89-4D5E-B68E-A99802EDF684}" type="slidenum">
              <a:rPr lang="en-US" smtClean="0"/>
              <a:t>13</a:t>
            </a:fld>
            <a:endParaRPr lang="en-US"/>
          </a:p>
        </p:txBody>
      </p:sp>
    </p:spTree>
    <p:extLst>
      <p:ext uri="{BB962C8B-B14F-4D97-AF65-F5344CB8AC3E}">
        <p14:creationId xmlns:p14="http://schemas.microsoft.com/office/powerpoint/2010/main" val="3478243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say it. Put Disclaimer pipeline title (hard work)</a:t>
            </a:r>
          </a:p>
        </p:txBody>
      </p:sp>
      <p:sp>
        <p:nvSpPr>
          <p:cNvPr id="4" name="Slide Number Placeholder 3"/>
          <p:cNvSpPr>
            <a:spLocks noGrp="1"/>
          </p:cNvSpPr>
          <p:nvPr>
            <p:ph type="sldNum" sz="quarter" idx="5"/>
          </p:nvPr>
        </p:nvSpPr>
        <p:spPr/>
        <p:txBody>
          <a:bodyPr/>
          <a:lstStyle/>
          <a:p>
            <a:fld id="{82E68247-9D89-4D5E-B68E-A99802EDF684}" type="slidenum">
              <a:rPr lang="en-US" smtClean="0"/>
              <a:t>14</a:t>
            </a:fld>
            <a:endParaRPr lang="en-US"/>
          </a:p>
        </p:txBody>
      </p:sp>
    </p:spTree>
    <p:extLst>
      <p:ext uri="{BB962C8B-B14F-4D97-AF65-F5344CB8AC3E}">
        <p14:creationId xmlns:p14="http://schemas.microsoft.com/office/powerpoint/2010/main" val="3131429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1CA4C-3F19-EBCD-BCBC-A483F8DCA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76A60-7052-FBA3-0D20-334AE5D501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9A85F-DACC-00B5-40CB-41DC75927189}"/>
              </a:ext>
            </a:extLst>
          </p:cNvPr>
          <p:cNvSpPr>
            <a:spLocks noGrp="1"/>
          </p:cNvSpPr>
          <p:nvPr>
            <p:ph type="body" idx="1"/>
          </p:nvPr>
        </p:nvSpPr>
        <p:spPr/>
        <p:txBody>
          <a:bodyPr/>
          <a:lstStyle/>
          <a:p>
            <a:r>
              <a:rPr lang="en-US" dirty="0"/>
              <a:t>2 slides </a:t>
            </a:r>
          </a:p>
        </p:txBody>
      </p:sp>
      <p:sp>
        <p:nvSpPr>
          <p:cNvPr id="4" name="Slide Number Placeholder 3">
            <a:extLst>
              <a:ext uri="{FF2B5EF4-FFF2-40B4-BE49-F238E27FC236}">
                <a16:creationId xmlns:a16="http://schemas.microsoft.com/office/drawing/2014/main" id="{2C1D85D8-405B-2A0D-9682-B2B7A2AAD220}"/>
              </a:ext>
            </a:extLst>
          </p:cNvPr>
          <p:cNvSpPr>
            <a:spLocks noGrp="1"/>
          </p:cNvSpPr>
          <p:nvPr>
            <p:ph type="sldNum" sz="quarter" idx="5"/>
          </p:nvPr>
        </p:nvSpPr>
        <p:spPr/>
        <p:txBody>
          <a:bodyPr/>
          <a:lstStyle/>
          <a:p>
            <a:fld id="{82E68247-9D89-4D5E-B68E-A99802EDF684}" type="slidenum">
              <a:rPr lang="en-US" smtClean="0"/>
              <a:t>16</a:t>
            </a:fld>
            <a:endParaRPr lang="en-US"/>
          </a:p>
        </p:txBody>
      </p:sp>
    </p:spTree>
    <p:extLst>
      <p:ext uri="{BB962C8B-B14F-4D97-AF65-F5344CB8AC3E}">
        <p14:creationId xmlns:p14="http://schemas.microsoft.com/office/powerpoint/2010/main" val="2238346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slides </a:t>
            </a:r>
          </a:p>
        </p:txBody>
      </p:sp>
      <p:sp>
        <p:nvSpPr>
          <p:cNvPr id="4" name="Slide Number Placeholder 3"/>
          <p:cNvSpPr>
            <a:spLocks noGrp="1"/>
          </p:cNvSpPr>
          <p:nvPr>
            <p:ph type="sldNum" sz="quarter" idx="5"/>
          </p:nvPr>
        </p:nvSpPr>
        <p:spPr/>
        <p:txBody>
          <a:bodyPr/>
          <a:lstStyle/>
          <a:p>
            <a:fld id="{82E68247-9D89-4D5E-B68E-A99802EDF684}" type="slidenum">
              <a:rPr lang="en-US" smtClean="0"/>
              <a:t>17</a:t>
            </a:fld>
            <a:endParaRPr lang="en-US"/>
          </a:p>
        </p:txBody>
      </p:sp>
    </p:spTree>
    <p:extLst>
      <p:ext uri="{BB962C8B-B14F-4D97-AF65-F5344CB8AC3E}">
        <p14:creationId xmlns:p14="http://schemas.microsoft.com/office/powerpoint/2010/main" val="2417006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201A7-4A09-E116-68F0-D3ABFF574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84FE05-99BB-81FB-4B37-8C61E61C26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19EAF-ED97-11FF-2C35-707CCCDF19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A5CFE7-EB7F-AEE0-3C87-97264E30E0AF}"/>
              </a:ext>
            </a:extLst>
          </p:cNvPr>
          <p:cNvSpPr>
            <a:spLocks noGrp="1"/>
          </p:cNvSpPr>
          <p:nvPr>
            <p:ph type="sldNum" sz="quarter" idx="5"/>
          </p:nvPr>
        </p:nvSpPr>
        <p:spPr/>
        <p:txBody>
          <a:bodyPr/>
          <a:lstStyle/>
          <a:p>
            <a:fld id="{82E68247-9D89-4D5E-B68E-A99802EDF684}" type="slidenum">
              <a:rPr lang="en-US" smtClean="0"/>
              <a:t>18</a:t>
            </a:fld>
            <a:endParaRPr lang="en-US"/>
          </a:p>
        </p:txBody>
      </p:sp>
    </p:spTree>
    <p:extLst>
      <p:ext uri="{BB962C8B-B14F-4D97-AF65-F5344CB8AC3E}">
        <p14:creationId xmlns:p14="http://schemas.microsoft.com/office/powerpoint/2010/main" val="2486432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a:t>
            </a:r>
            <a:r>
              <a:rPr lang="en-US" dirty="0" err="1"/>
              <a:t>pseudobulk</a:t>
            </a:r>
            <a:endParaRPr lang="en-US" dirty="0"/>
          </a:p>
        </p:txBody>
      </p:sp>
      <p:sp>
        <p:nvSpPr>
          <p:cNvPr id="4" name="Slide Number Placeholder 3"/>
          <p:cNvSpPr>
            <a:spLocks noGrp="1"/>
          </p:cNvSpPr>
          <p:nvPr>
            <p:ph type="sldNum" sz="quarter" idx="5"/>
          </p:nvPr>
        </p:nvSpPr>
        <p:spPr/>
        <p:txBody>
          <a:bodyPr/>
          <a:lstStyle/>
          <a:p>
            <a:fld id="{82E68247-9D89-4D5E-B68E-A99802EDF684}" type="slidenum">
              <a:rPr lang="en-US" smtClean="0"/>
              <a:t>19</a:t>
            </a:fld>
            <a:endParaRPr lang="en-US"/>
          </a:p>
        </p:txBody>
      </p:sp>
    </p:spTree>
    <p:extLst>
      <p:ext uri="{BB962C8B-B14F-4D97-AF65-F5344CB8AC3E}">
        <p14:creationId xmlns:p14="http://schemas.microsoft.com/office/powerpoint/2010/main" val="2390681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 question</a:t>
            </a:r>
          </a:p>
        </p:txBody>
      </p:sp>
      <p:sp>
        <p:nvSpPr>
          <p:cNvPr id="4" name="Slide Number Placeholder 3"/>
          <p:cNvSpPr>
            <a:spLocks noGrp="1"/>
          </p:cNvSpPr>
          <p:nvPr>
            <p:ph type="sldNum" sz="quarter" idx="5"/>
          </p:nvPr>
        </p:nvSpPr>
        <p:spPr/>
        <p:txBody>
          <a:bodyPr/>
          <a:lstStyle/>
          <a:p>
            <a:fld id="{82E68247-9D89-4D5E-B68E-A99802EDF684}" type="slidenum">
              <a:rPr lang="en-US" smtClean="0"/>
              <a:t>24</a:t>
            </a:fld>
            <a:endParaRPr lang="en-US"/>
          </a:p>
        </p:txBody>
      </p:sp>
    </p:spTree>
    <p:extLst>
      <p:ext uri="{BB962C8B-B14F-4D97-AF65-F5344CB8AC3E}">
        <p14:creationId xmlns:p14="http://schemas.microsoft.com/office/powerpoint/2010/main" val="19617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true Single Cell </a:t>
            </a:r>
            <a:r>
              <a:rPr lang="en-US" dirty="0">
                <a:sym typeface="Wingdings" panose="05000000000000000000" pitchFamily="2" charset="2"/>
              </a:rPr>
              <a:t> Cell type proportions</a:t>
            </a:r>
            <a:endParaRPr lang="en-US" dirty="0"/>
          </a:p>
        </p:txBody>
      </p:sp>
      <p:sp>
        <p:nvSpPr>
          <p:cNvPr id="4" name="Slide Number Placeholder 3"/>
          <p:cNvSpPr>
            <a:spLocks noGrp="1"/>
          </p:cNvSpPr>
          <p:nvPr>
            <p:ph type="sldNum" sz="quarter" idx="5"/>
          </p:nvPr>
        </p:nvSpPr>
        <p:spPr/>
        <p:txBody>
          <a:bodyPr/>
          <a:lstStyle/>
          <a:p>
            <a:fld id="{82E68247-9D89-4D5E-B68E-A99802EDF684}" type="slidenum">
              <a:rPr lang="en-US" smtClean="0"/>
              <a:t>2</a:t>
            </a:fld>
            <a:endParaRPr lang="en-US"/>
          </a:p>
        </p:txBody>
      </p:sp>
    </p:spTree>
    <p:extLst>
      <p:ext uri="{BB962C8B-B14F-4D97-AF65-F5344CB8AC3E}">
        <p14:creationId xmlns:p14="http://schemas.microsoft.com/office/powerpoint/2010/main" val="406475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p:txBody>
      </p:sp>
      <p:sp>
        <p:nvSpPr>
          <p:cNvPr id="4" name="Slide Number Placeholder 3"/>
          <p:cNvSpPr>
            <a:spLocks noGrp="1"/>
          </p:cNvSpPr>
          <p:nvPr>
            <p:ph type="sldNum" sz="quarter" idx="5"/>
          </p:nvPr>
        </p:nvSpPr>
        <p:spPr/>
        <p:txBody>
          <a:bodyPr/>
          <a:lstStyle/>
          <a:p>
            <a:fld id="{82E68247-9D89-4D5E-B68E-A99802EDF684}" type="slidenum">
              <a:rPr lang="en-US" smtClean="0"/>
              <a:t>26</a:t>
            </a:fld>
            <a:endParaRPr lang="en-US"/>
          </a:p>
        </p:txBody>
      </p:sp>
    </p:spTree>
    <p:extLst>
      <p:ext uri="{BB962C8B-B14F-4D97-AF65-F5344CB8AC3E}">
        <p14:creationId xmlns:p14="http://schemas.microsoft.com/office/powerpoint/2010/main" val="115264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1A72A-C8BF-DBF6-613E-B641D14D9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F640C-8596-DC3D-961B-46AA9A7D6C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BDFD11-AB3D-E520-6548-1168C752BCD7}"/>
              </a:ext>
            </a:extLst>
          </p:cNvPr>
          <p:cNvSpPr>
            <a:spLocks noGrp="1"/>
          </p:cNvSpPr>
          <p:nvPr>
            <p:ph type="body" idx="1"/>
          </p:nvPr>
        </p:nvSpPr>
        <p:spPr/>
        <p:txBody>
          <a:bodyPr/>
          <a:lstStyle/>
          <a:p>
            <a:r>
              <a:rPr lang="en-US" dirty="0" err="1"/>
              <a:t>Contetualize</a:t>
            </a:r>
            <a:r>
              <a:rPr lang="en-US" dirty="0"/>
              <a:t>!</a:t>
            </a:r>
          </a:p>
        </p:txBody>
      </p:sp>
      <p:sp>
        <p:nvSpPr>
          <p:cNvPr id="4" name="Slide Number Placeholder 3">
            <a:extLst>
              <a:ext uri="{FF2B5EF4-FFF2-40B4-BE49-F238E27FC236}">
                <a16:creationId xmlns:a16="http://schemas.microsoft.com/office/drawing/2014/main" id="{67EF9A14-395E-2A5B-DF58-0ADAB8DA8413}"/>
              </a:ext>
            </a:extLst>
          </p:cNvPr>
          <p:cNvSpPr>
            <a:spLocks noGrp="1"/>
          </p:cNvSpPr>
          <p:nvPr>
            <p:ph type="sldNum" sz="quarter" idx="5"/>
          </p:nvPr>
        </p:nvSpPr>
        <p:spPr/>
        <p:txBody>
          <a:bodyPr/>
          <a:lstStyle/>
          <a:p>
            <a:fld id="{82E68247-9D89-4D5E-B68E-A99802EDF684}" type="slidenum">
              <a:rPr lang="en-US" smtClean="0"/>
              <a:t>27</a:t>
            </a:fld>
            <a:endParaRPr lang="en-US"/>
          </a:p>
        </p:txBody>
      </p:sp>
    </p:spTree>
    <p:extLst>
      <p:ext uri="{BB962C8B-B14F-4D97-AF65-F5344CB8AC3E}">
        <p14:creationId xmlns:p14="http://schemas.microsoft.com/office/powerpoint/2010/main" val="2546598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2D76D-D038-EA1F-F07D-1F66D9E649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CD366-1A57-207D-FBD7-6C6D0C931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717A50-B5B1-2B30-35D6-1096DFB3F6FA}"/>
              </a:ext>
            </a:extLst>
          </p:cNvPr>
          <p:cNvSpPr>
            <a:spLocks noGrp="1"/>
          </p:cNvSpPr>
          <p:nvPr>
            <p:ph type="body" idx="1"/>
          </p:nvPr>
        </p:nvSpPr>
        <p:spPr/>
        <p:txBody>
          <a:bodyPr/>
          <a:lstStyle/>
          <a:p>
            <a:r>
              <a:rPr lang="en-US" dirty="0"/>
              <a:t>Assess model’s sensitivity to bulk quality.</a:t>
            </a:r>
          </a:p>
        </p:txBody>
      </p:sp>
      <p:sp>
        <p:nvSpPr>
          <p:cNvPr id="4" name="Slide Number Placeholder 3">
            <a:extLst>
              <a:ext uri="{FF2B5EF4-FFF2-40B4-BE49-F238E27FC236}">
                <a16:creationId xmlns:a16="http://schemas.microsoft.com/office/drawing/2014/main" id="{B75DCD0B-5371-6218-C105-62FCE1027CD8}"/>
              </a:ext>
            </a:extLst>
          </p:cNvPr>
          <p:cNvSpPr>
            <a:spLocks noGrp="1"/>
          </p:cNvSpPr>
          <p:nvPr>
            <p:ph type="sldNum" sz="quarter" idx="5"/>
          </p:nvPr>
        </p:nvSpPr>
        <p:spPr/>
        <p:txBody>
          <a:bodyPr/>
          <a:lstStyle/>
          <a:p>
            <a:fld id="{82E68247-9D89-4D5E-B68E-A99802EDF684}" type="slidenum">
              <a:rPr lang="en-US" smtClean="0"/>
              <a:t>28</a:t>
            </a:fld>
            <a:endParaRPr lang="en-US"/>
          </a:p>
        </p:txBody>
      </p:sp>
    </p:spTree>
    <p:extLst>
      <p:ext uri="{BB962C8B-B14F-4D97-AF65-F5344CB8AC3E}">
        <p14:creationId xmlns:p14="http://schemas.microsoft.com/office/powerpoint/2010/main" val="3778793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68247-9D89-4D5E-B68E-A99802EDF684}" type="slidenum">
              <a:rPr lang="en-US" smtClean="0"/>
              <a:t>29</a:t>
            </a:fld>
            <a:endParaRPr lang="en-US"/>
          </a:p>
        </p:txBody>
      </p:sp>
    </p:spTree>
    <p:extLst>
      <p:ext uri="{BB962C8B-B14F-4D97-AF65-F5344CB8AC3E}">
        <p14:creationId xmlns:p14="http://schemas.microsoft.com/office/powerpoint/2010/main" val="88797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68247-9D89-4D5E-B68E-A99802EDF684}" type="slidenum">
              <a:rPr lang="en-US" smtClean="0"/>
              <a:t>31</a:t>
            </a:fld>
            <a:endParaRPr lang="en-US"/>
          </a:p>
        </p:txBody>
      </p:sp>
    </p:spTree>
    <p:extLst>
      <p:ext uri="{BB962C8B-B14F-4D97-AF65-F5344CB8AC3E}">
        <p14:creationId xmlns:p14="http://schemas.microsoft.com/office/powerpoint/2010/main" val="227581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2A985-7129-373E-C4F2-561D524D4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C5C79-D845-98C2-8008-190783C97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5EC88-38CB-EBBE-6ECF-F263B88FA9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64FC2F-9B7F-94FA-472A-811A9205F8E2}"/>
              </a:ext>
            </a:extLst>
          </p:cNvPr>
          <p:cNvSpPr>
            <a:spLocks noGrp="1"/>
          </p:cNvSpPr>
          <p:nvPr>
            <p:ph type="sldNum" sz="quarter" idx="5"/>
          </p:nvPr>
        </p:nvSpPr>
        <p:spPr/>
        <p:txBody>
          <a:bodyPr/>
          <a:lstStyle/>
          <a:p>
            <a:fld id="{82E68247-9D89-4D5E-B68E-A99802EDF684}" type="slidenum">
              <a:rPr lang="en-US" smtClean="0"/>
              <a:t>32</a:t>
            </a:fld>
            <a:endParaRPr lang="en-US"/>
          </a:p>
        </p:txBody>
      </p:sp>
    </p:spTree>
    <p:extLst>
      <p:ext uri="{BB962C8B-B14F-4D97-AF65-F5344CB8AC3E}">
        <p14:creationId xmlns:p14="http://schemas.microsoft.com/office/powerpoint/2010/main" val="3823403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7068F-6CD0-700B-F4EB-203B6501F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480D90-F5DD-039F-0AB7-AE9B475DF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21500-B44B-F4A5-2B8F-972CC53AFA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0600BA-C8A5-1F6F-5618-303D00911A79}"/>
              </a:ext>
            </a:extLst>
          </p:cNvPr>
          <p:cNvSpPr>
            <a:spLocks noGrp="1"/>
          </p:cNvSpPr>
          <p:nvPr>
            <p:ph type="sldNum" sz="quarter" idx="5"/>
          </p:nvPr>
        </p:nvSpPr>
        <p:spPr/>
        <p:txBody>
          <a:bodyPr/>
          <a:lstStyle/>
          <a:p>
            <a:fld id="{82E68247-9D89-4D5E-B68E-A99802EDF684}" type="slidenum">
              <a:rPr lang="en-US" smtClean="0"/>
              <a:t>33</a:t>
            </a:fld>
            <a:endParaRPr lang="en-US"/>
          </a:p>
        </p:txBody>
      </p:sp>
    </p:spTree>
    <p:extLst>
      <p:ext uri="{BB962C8B-B14F-4D97-AF65-F5344CB8AC3E}">
        <p14:creationId xmlns:p14="http://schemas.microsoft.com/office/powerpoint/2010/main" val="192672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79B23-2765-DC76-0B3F-990CDF26D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0EFF8-C35F-C670-640D-1DD828066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5CA05-EA24-EC41-5C2C-B791526F4A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401417-3C94-5FC2-11CC-50CF3BD82E93}"/>
              </a:ext>
            </a:extLst>
          </p:cNvPr>
          <p:cNvSpPr>
            <a:spLocks noGrp="1"/>
          </p:cNvSpPr>
          <p:nvPr>
            <p:ph type="sldNum" sz="quarter" idx="5"/>
          </p:nvPr>
        </p:nvSpPr>
        <p:spPr/>
        <p:txBody>
          <a:bodyPr/>
          <a:lstStyle/>
          <a:p>
            <a:fld id="{82E68247-9D89-4D5E-B68E-A99802EDF684}" type="slidenum">
              <a:rPr lang="en-US" smtClean="0"/>
              <a:t>3</a:t>
            </a:fld>
            <a:endParaRPr lang="en-US"/>
          </a:p>
        </p:txBody>
      </p:sp>
    </p:spTree>
    <p:extLst>
      <p:ext uri="{BB962C8B-B14F-4D97-AF65-F5344CB8AC3E}">
        <p14:creationId xmlns:p14="http://schemas.microsoft.com/office/powerpoint/2010/main" val="316867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75C5C-9E61-185E-9ADE-7423F81183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7C5A4-171F-1071-394A-72E6282FB5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F06EE-A146-8CD6-F074-0E03A3888F9D}"/>
              </a:ext>
            </a:extLst>
          </p:cNvPr>
          <p:cNvSpPr>
            <a:spLocks noGrp="1"/>
          </p:cNvSpPr>
          <p:nvPr>
            <p:ph type="body" idx="1"/>
          </p:nvPr>
        </p:nvSpPr>
        <p:spPr/>
        <p:txBody>
          <a:bodyPr/>
          <a:lstStyle/>
          <a:p>
            <a:r>
              <a:rPr lang="en-US" dirty="0"/>
              <a:t>Title: why</a:t>
            </a:r>
            <a:br>
              <a:rPr lang="en-US" dirty="0"/>
            </a:br>
            <a:r>
              <a:rPr lang="en-US" dirty="0"/>
              <a:t>Sources</a:t>
            </a:r>
          </a:p>
        </p:txBody>
      </p:sp>
      <p:sp>
        <p:nvSpPr>
          <p:cNvPr id="4" name="Slide Number Placeholder 3">
            <a:extLst>
              <a:ext uri="{FF2B5EF4-FFF2-40B4-BE49-F238E27FC236}">
                <a16:creationId xmlns:a16="http://schemas.microsoft.com/office/drawing/2014/main" id="{99A22FD1-243C-CA3E-A67E-27D43F044DD0}"/>
              </a:ext>
            </a:extLst>
          </p:cNvPr>
          <p:cNvSpPr>
            <a:spLocks noGrp="1"/>
          </p:cNvSpPr>
          <p:nvPr>
            <p:ph type="sldNum" sz="quarter" idx="5"/>
          </p:nvPr>
        </p:nvSpPr>
        <p:spPr/>
        <p:txBody>
          <a:bodyPr/>
          <a:lstStyle/>
          <a:p>
            <a:fld id="{82E68247-9D89-4D5E-B68E-A99802EDF684}" type="slidenum">
              <a:rPr lang="en-US" smtClean="0"/>
              <a:t>4</a:t>
            </a:fld>
            <a:endParaRPr lang="en-US"/>
          </a:p>
        </p:txBody>
      </p:sp>
    </p:spTree>
    <p:extLst>
      <p:ext uri="{BB962C8B-B14F-4D97-AF65-F5344CB8AC3E}">
        <p14:creationId xmlns:p14="http://schemas.microsoft.com/office/powerpoint/2010/main" val="4067845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591DF-6E4F-25DA-F0D1-824361679B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081E8-70BE-996B-EB75-0F454F82B7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D4351-D6A9-1408-F4E7-48692C26D29E}"/>
              </a:ext>
            </a:extLst>
          </p:cNvPr>
          <p:cNvSpPr>
            <a:spLocks noGrp="1"/>
          </p:cNvSpPr>
          <p:nvPr>
            <p:ph type="body" idx="1"/>
          </p:nvPr>
        </p:nvSpPr>
        <p:spPr/>
        <p:txBody>
          <a:bodyPr/>
          <a:lstStyle/>
          <a:p>
            <a:r>
              <a:rPr lang="en-US" dirty="0"/>
              <a:t>These models can vary widely according to conditions.</a:t>
            </a:r>
          </a:p>
          <a:p>
            <a:r>
              <a:rPr lang="en-US" dirty="0"/>
              <a:t>Text by text animation</a:t>
            </a:r>
          </a:p>
        </p:txBody>
      </p:sp>
      <p:sp>
        <p:nvSpPr>
          <p:cNvPr id="4" name="Slide Number Placeholder 3">
            <a:extLst>
              <a:ext uri="{FF2B5EF4-FFF2-40B4-BE49-F238E27FC236}">
                <a16:creationId xmlns:a16="http://schemas.microsoft.com/office/drawing/2014/main" id="{15ABB99E-EEA4-8BD2-0F10-02E996D3F511}"/>
              </a:ext>
            </a:extLst>
          </p:cNvPr>
          <p:cNvSpPr>
            <a:spLocks noGrp="1"/>
          </p:cNvSpPr>
          <p:nvPr>
            <p:ph type="sldNum" sz="quarter" idx="5"/>
          </p:nvPr>
        </p:nvSpPr>
        <p:spPr/>
        <p:txBody>
          <a:bodyPr/>
          <a:lstStyle/>
          <a:p>
            <a:fld id="{82E68247-9D89-4D5E-B68E-A99802EDF684}" type="slidenum">
              <a:rPr lang="en-US" smtClean="0"/>
              <a:t>5</a:t>
            </a:fld>
            <a:endParaRPr lang="en-US"/>
          </a:p>
        </p:txBody>
      </p:sp>
    </p:spTree>
    <p:extLst>
      <p:ext uri="{BB962C8B-B14F-4D97-AF65-F5344CB8AC3E}">
        <p14:creationId xmlns:p14="http://schemas.microsoft.com/office/powerpoint/2010/main" val="76385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D8C92-A034-D5DC-7F16-35607E970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C60AD-BC08-8012-5D4E-E5724945D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8481A3-9B55-34B8-EB57-FB5A1268C2EF}"/>
              </a:ext>
            </a:extLst>
          </p:cNvPr>
          <p:cNvSpPr>
            <a:spLocks noGrp="1"/>
          </p:cNvSpPr>
          <p:nvPr>
            <p:ph type="body" idx="1"/>
          </p:nvPr>
        </p:nvSpPr>
        <p:spPr/>
        <p:txBody>
          <a:bodyPr/>
          <a:lstStyle/>
          <a:p>
            <a:r>
              <a:rPr lang="en-US" dirty="0" err="1"/>
              <a:t>Pseudobulk</a:t>
            </a:r>
            <a:r>
              <a:rPr lang="en-US" dirty="0"/>
              <a:t> = aggregation of single cell gene expression among a sample</a:t>
            </a:r>
          </a:p>
        </p:txBody>
      </p:sp>
      <p:sp>
        <p:nvSpPr>
          <p:cNvPr id="4" name="Slide Number Placeholder 3">
            <a:extLst>
              <a:ext uri="{FF2B5EF4-FFF2-40B4-BE49-F238E27FC236}">
                <a16:creationId xmlns:a16="http://schemas.microsoft.com/office/drawing/2014/main" id="{B2BD9759-6918-AB6B-8405-E44E648A9B56}"/>
              </a:ext>
            </a:extLst>
          </p:cNvPr>
          <p:cNvSpPr>
            <a:spLocks noGrp="1"/>
          </p:cNvSpPr>
          <p:nvPr>
            <p:ph type="sldNum" sz="quarter" idx="5"/>
          </p:nvPr>
        </p:nvSpPr>
        <p:spPr/>
        <p:txBody>
          <a:bodyPr/>
          <a:lstStyle/>
          <a:p>
            <a:fld id="{82E68247-9D89-4D5E-B68E-A99802EDF684}" type="slidenum">
              <a:rPr lang="en-US" smtClean="0"/>
              <a:t>6</a:t>
            </a:fld>
            <a:endParaRPr lang="en-US"/>
          </a:p>
        </p:txBody>
      </p:sp>
    </p:spTree>
    <p:extLst>
      <p:ext uri="{BB962C8B-B14F-4D97-AF65-F5344CB8AC3E}">
        <p14:creationId xmlns:p14="http://schemas.microsoft.com/office/powerpoint/2010/main" val="100693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25B41-7AC6-6CB0-94FE-D5EF8821D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DB668-5980-3FD7-626E-1A62ECBD07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70753-7462-F1C0-B97D-9BF42F9209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22E9F0-3075-0A4B-7AD6-EDC357D20710}"/>
              </a:ext>
            </a:extLst>
          </p:cNvPr>
          <p:cNvSpPr>
            <a:spLocks noGrp="1"/>
          </p:cNvSpPr>
          <p:nvPr>
            <p:ph type="sldNum" sz="quarter" idx="5"/>
          </p:nvPr>
        </p:nvSpPr>
        <p:spPr/>
        <p:txBody>
          <a:bodyPr/>
          <a:lstStyle/>
          <a:p>
            <a:fld id="{82E68247-9D89-4D5E-B68E-A99802EDF684}" type="slidenum">
              <a:rPr lang="en-US" smtClean="0"/>
              <a:t>7</a:t>
            </a:fld>
            <a:endParaRPr lang="en-US"/>
          </a:p>
        </p:txBody>
      </p:sp>
    </p:spTree>
    <p:extLst>
      <p:ext uri="{BB962C8B-B14F-4D97-AF65-F5344CB8AC3E}">
        <p14:creationId xmlns:p14="http://schemas.microsoft.com/office/powerpoint/2010/main" val="4085362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68247-9D89-4D5E-B68E-A99802EDF684}" type="slidenum">
              <a:rPr lang="en-US" smtClean="0"/>
              <a:t>8</a:t>
            </a:fld>
            <a:endParaRPr lang="en-US"/>
          </a:p>
        </p:txBody>
      </p:sp>
    </p:spTree>
    <p:extLst>
      <p:ext uri="{BB962C8B-B14F-4D97-AF65-F5344CB8AC3E}">
        <p14:creationId xmlns:p14="http://schemas.microsoft.com/office/powerpoint/2010/main" val="338452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data compatible for </a:t>
            </a:r>
            <a:r>
              <a:rPr lang="en-US" dirty="0" err="1"/>
              <a:t>DeconBenchmark</a:t>
            </a:r>
            <a:r>
              <a:rPr lang="en-US" dirty="0"/>
              <a:t> function.</a:t>
            </a:r>
          </a:p>
        </p:txBody>
      </p:sp>
      <p:sp>
        <p:nvSpPr>
          <p:cNvPr id="4" name="Slide Number Placeholder 3"/>
          <p:cNvSpPr>
            <a:spLocks noGrp="1"/>
          </p:cNvSpPr>
          <p:nvPr>
            <p:ph type="sldNum" sz="quarter" idx="5"/>
          </p:nvPr>
        </p:nvSpPr>
        <p:spPr/>
        <p:txBody>
          <a:bodyPr/>
          <a:lstStyle/>
          <a:p>
            <a:fld id="{82E68247-9D89-4D5E-B68E-A99802EDF684}" type="slidenum">
              <a:rPr lang="en-US" smtClean="0"/>
              <a:t>9</a:t>
            </a:fld>
            <a:endParaRPr lang="en-US"/>
          </a:p>
        </p:txBody>
      </p:sp>
    </p:spTree>
    <p:extLst>
      <p:ext uri="{BB962C8B-B14F-4D97-AF65-F5344CB8AC3E}">
        <p14:creationId xmlns:p14="http://schemas.microsoft.com/office/powerpoint/2010/main" val="788522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2480-B280-46F4-BAD0-7A990A4B7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BCA4B5-684C-F17F-E43E-8DA6F8735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6BA77D-5287-A18E-0123-0311C0BEC862}"/>
              </a:ext>
            </a:extLst>
          </p:cNvPr>
          <p:cNvSpPr>
            <a:spLocks noGrp="1"/>
          </p:cNvSpPr>
          <p:nvPr>
            <p:ph type="dt" sz="half" idx="10"/>
          </p:nvPr>
        </p:nvSpPr>
        <p:spPr>
          <a:xfrm>
            <a:off x="11190767" y="0"/>
            <a:ext cx="1001233" cy="398721"/>
          </a:xfrm>
        </p:spPr>
        <p:txBody>
          <a:bodyPr/>
          <a:lstStyle/>
          <a:p>
            <a:fld id="{56F63EA8-B7C6-41BE-B8D8-2616BE3ACE6C}" type="datetime1">
              <a:rPr lang="fr-FR" smtClean="0"/>
              <a:t>05/05/2025</a:t>
            </a:fld>
            <a:endParaRPr lang="en-US" dirty="0"/>
          </a:p>
        </p:txBody>
      </p:sp>
      <p:sp>
        <p:nvSpPr>
          <p:cNvPr id="5" name="Footer Placeholder 4">
            <a:extLst>
              <a:ext uri="{FF2B5EF4-FFF2-40B4-BE49-F238E27FC236}">
                <a16:creationId xmlns:a16="http://schemas.microsoft.com/office/drawing/2014/main" id="{EE5C1D7C-2485-ED00-D053-88DC2972B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3E6FB-BD83-F312-8871-D5AB4D94BBAA}"/>
              </a:ext>
            </a:extLst>
          </p:cNvPr>
          <p:cNvSpPr>
            <a:spLocks noGrp="1"/>
          </p:cNvSpPr>
          <p:nvPr>
            <p:ph type="sldNum" sz="quarter" idx="12"/>
          </p:nvPr>
        </p:nvSpPr>
        <p:spPr>
          <a:xfrm>
            <a:off x="11353800" y="6505427"/>
            <a:ext cx="816934" cy="352573"/>
          </a:xfrm>
        </p:spPr>
        <p:txBody>
          <a:bodyPr/>
          <a:lstStyle/>
          <a:p>
            <a:fld id="{38465D1E-8D3A-4A7F-964F-27CC9FAAABF5}" type="slidenum">
              <a:rPr lang="en-US" smtClean="0"/>
              <a:t>‹#›</a:t>
            </a:fld>
            <a:endParaRPr lang="en-US" dirty="0"/>
          </a:p>
        </p:txBody>
      </p:sp>
    </p:spTree>
    <p:extLst>
      <p:ext uri="{BB962C8B-B14F-4D97-AF65-F5344CB8AC3E}">
        <p14:creationId xmlns:p14="http://schemas.microsoft.com/office/powerpoint/2010/main" val="1288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ABB7-0E9C-8A76-690D-DBB0E1A3F4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076D28-7476-92EB-E1C2-F533CFA41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20E41-9F00-A4A9-4F4E-9A1AF13B1180}"/>
              </a:ext>
            </a:extLst>
          </p:cNvPr>
          <p:cNvSpPr>
            <a:spLocks noGrp="1"/>
          </p:cNvSpPr>
          <p:nvPr>
            <p:ph type="dt" sz="half" idx="10"/>
          </p:nvPr>
        </p:nvSpPr>
        <p:spPr/>
        <p:txBody>
          <a:bodyPr/>
          <a:lstStyle/>
          <a:p>
            <a:fld id="{B645CDDA-5404-45FB-9F34-525CDDB75636}" type="datetime1">
              <a:rPr lang="fr-FR" smtClean="0"/>
              <a:t>05/05/2025</a:t>
            </a:fld>
            <a:endParaRPr lang="en-US"/>
          </a:p>
        </p:txBody>
      </p:sp>
      <p:sp>
        <p:nvSpPr>
          <p:cNvPr id="5" name="Footer Placeholder 4">
            <a:extLst>
              <a:ext uri="{FF2B5EF4-FFF2-40B4-BE49-F238E27FC236}">
                <a16:creationId xmlns:a16="http://schemas.microsoft.com/office/drawing/2014/main" id="{D6C897BB-D2FD-0FEC-E4E1-F57A7FAC6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C8B3E-2149-AF85-6B79-E05979572954}"/>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3872363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53B468-A0BA-5869-C3B1-52108A9456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A5FC2E-FF64-9CD7-5C1F-58C26AC93A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91B84-7B17-EC56-80B9-D6F798DB49A0}"/>
              </a:ext>
            </a:extLst>
          </p:cNvPr>
          <p:cNvSpPr>
            <a:spLocks noGrp="1"/>
          </p:cNvSpPr>
          <p:nvPr>
            <p:ph type="dt" sz="half" idx="10"/>
          </p:nvPr>
        </p:nvSpPr>
        <p:spPr/>
        <p:txBody>
          <a:bodyPr/>
          <a:lstStyle/>
          <a:p>
            <a:fld id="{3AF321A3-CF35-471B-BAD9-E0786D812B97}" type="datetime1">
              <a:rPr lang="fr-FR" smtClean="0"/>
              <a:t>05/05/2025</a:t>
            </a:fld>
            <a:endParaRPr lang="en-US"/>
          </a:p>
        </p:txBody>
      </p:sp>
      <p:sp>
        <p:nvSpPr>
          <p:cNvPr id="5" name="Footer Placeholder 4">
            <a:extLst>
              <a:ext uri="{FF2B5EF4-FFF2-40B4-BE49-F238E27FC236}">
                <a16:creationId xmlns:a16="http://schemas.microsoft.com/office/drawing/2014/main" id="{6D4056FB-3DD6-B00F-6A59-6D51507BFF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AE9B8-3477-C457-F50C-EC90B24EACF8}"/>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3324164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DB98-CEAF-0DDC-F670-890F2576CD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E92BEF-D6FF-2486-4CDF-70D405304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5997A-CC06-ABDA-FDAF-D3127606599D}"/>
              </a:ext>
            </a:extLst>
          </p:cNvPr>
          <p:cNvSpPr>
            <a:spLocks noGrp="1"/>
          </p:cNvSpPr>
          <p:nvPr>
            <p:ph type="dt" sz="half" idx="10"/>
          </p:nvPr>
        </p:nvSpPr>
        <p:spPr/>
        <p:txBody>
          <a:bodyPr/>
          <a:lstStyle/>
          <a:p>
            <a:fld id="{2F1B307E-849A-4C0F-BCC1-19EC79C9FAFF}" type="datetime1">
              <a:rPr lang="fr-FR" smtClean="0"/>
              <a:t>05/05/2025</a:t>
            </a:fld>
            <a:endParaRPr lang="en-US"/>
          </a:p>
        </p:txBody>
      </p:sp>
      <p:sp>
        <p:nvSpPr>
          <p:cNvPr id="5" name="Footer Placeholder 4">
            <a:extLst>
              <a:ext uri="{FF2B5EF4-FFF2-40B4-BE49-F238E27FC236}">
                <a16:creationId xmlns:a16="http://schemas.microsoft.com/office/drawing/2014/main" id="{66C71A85-9544-79C9-E10A-7B8302955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019C3-9B2F-53E9-64ED-33C3ECA12DC3}"/>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163850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7BA8-2FB3-A3FA-16C7-501921CA37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6EB854-25B5-01C0-97F2-4A5DA7B5C0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5BFB5-4096-8FD2-7BB3-2ACD5766C7B0}"/>
              </a:ext>
            </a:extLst>
          </p:cNvPr>
          <p:cNvSpPr>
            <a:spLocks noGrp="1"/>
          </p:cNvSpPr>
          <p:nvPr>
            <p:ph type="dt" sz="half" idx="10"/>
          </p:nvPr>
        </p:nvSpPr>
        <p:spPr/>
        <p:txBody>
          <a:bodyPr/>
          <a:lstStyle/>
          <a:p>
            <a:fld id="{ECA27FCE-F797-4373-BFD4-9E4EE24514EF}" type="datetime1">
              <a:rPr lang="fr-FR" smtClean="0"/>
              <a:t>05/05/2025</a:t>
            </a:fld>
            <a:endParaRPr lang="en-US"/>
          </a:p>
        </p:txBody>
      </p:sp>
      <p:sp>
        <p:nvSpPr>
          <p:cNvPr id="5" name="Footer Placeholder 4">
            <a:extLst>
              <a:ext uri="{FF2B5EF4-FFF2-40B4-BE49-F238E27FC236}">
                <a16:creationId xmlns:a16="http://schemas.microsoft.com/office/drawing/2014/main" id="{ADF0E8E7-BBDF-7D6F-8519-9B22D60E8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3C415-9CC8-3392-22C7-E3B1EC46218D}"/>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320825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4FE9-F3D6-33A0-DEEB-FECD07AE5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0F1934-4629-3913-68D8-73E6B3AEA4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ACB466-7F04-2CD9-D6CD-7C9F32BC7E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59FD7A-8A7C-249E-62E3-CE6117B7564B}"/>
              </a:ext>
            </a:extLst>
          </p:cNvPr>
          <p:cNvSpPr>
            <a:spLocks noGrp="1"/>
          </p:cNvSpPr>
          <p:nvPr>
            <p:ph type="dt" sz="half" idx="10"/>
          </p:nvPr>
        </p:nvSpPr>
        <p:spPr/>
        <p:txBody>
          <a:bodyPr/>
          <a:lstStyle/>
          <a:p>
            <a:fld id="{AD2D1D3A-23CE-44A7-8CBA-CF7948066794}" type="datetime1">
              <a:rPr lang="fr-FR" smtClean="0"/>
              <a:t>05/05/2025</a:t>
            </a:fld>
            <a:endParaRPr lang="en-US"/>
          </a:p>
        </p:txBody>
      </p:sp>
      <p:sp>
        <p:nvSpPr>
          <p:cNvPr id="6" name="Footer Placeholder 5">
            <a:extLst>
              <a:ext uri="{FF2B5EF4-FFF2-40B4-BE49-F238E27FC236}">
                <a16:creationId xmlns:a16="http://schemas.microsoft.com/office/drawing/2014/main" id="{B407F481-3218-B657-4C57-187C46A414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45AB0-E0FC-49E6-E741-EE6B72F2FB67}"/>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3866039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F9165-E85B-6DEF-BA49-B181F60816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8C3174-EA47-EADA-44AA-D8E44F555F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DE771D-4AEC-0DB4-6F45-C5F5077BD7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173535-CE23-CE5A-3CD8-BC46D4C33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96A8BB-A11B-5EEA-04E0-ADDFFE5A74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5338C1-4554-3D22-F685-2637DF52CCDA}"/>
              </a:ext>
            </a:extLst>
          </p:cNvPr>
          <p:cNvSpPr>
            <a:spLocks noGrp="1"/>
          </p:cNvSpPr>
          <p:nvPr>
            <p:ph type="dt" sz="half" idx="10"/>
          </p:nvPr>
        </p:nvSpPr>
        <p:spPr/>
        <p:txBody>
          <a:bodyPr/>
          <a:lstStyle/>
          <a:p>
            <a:fld id="{346A7291-672B-4171-BEBA-1B826EDB75E9}" type="datetime1">
              <a:rPr lang="fr-FR" smtClean="0"/>
              <a:t>05/05/2025</a:t>
            </a:fld>
            <a:endParaRPr lang="en-US"/>
          </a:p>
        </p:txBody>
      </p:sp>
      <p:sp>
        <p:nvSpPr>
          <p:cNvPr id="8" name="Footer Placeholder 7">
            <a:extLst>
              <a:ext uri="{FF2B5EF4-FFF2-40B4-BE49-F238E27FC236}">
                <a16:creationId xmlns:a16="http://schemas.microsoft.com/office/drawing/2014/main" id="{D50A51A7-FF10-7F10-6FFC-0110B5D610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0DE580-DB1E-C594-40A1-A9B5A8818925}"/>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368451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8B8A-9287-C55B-C9F9-E08754AA39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1A871A-4EFB-8638-D052-E9E1ED2F1A33}"/>
              </a:ext>
            </a:extLst>
          </p:cNvPr>
          <p:cNvSpPr>
            <a:spLocks noGrp="1"/>
          </p:cNvSpPr>
          <p:nvPr>
            <p:ph type="dt" sz="half" idx="10"/>
          </p:nvPr>
        </p:nvSpPr>
        <p:spPr/>
        <p:txBody>
          <a:bodyPr/>
          <a:lstStyle/>
          <a:p>
            <a:fld id="{0B69B0F1-2709-422A-8FBB-0E63DDDAFB5E}" type="datetime1">
              <a:rPr lang="fr-FR" smtClean="0"/>
              <a:t>05/05/2025</a:t>
            </a:fld>
            <a:endParaRPr lang="en-US"/>
          </a:p>
        </p:txBody>
      </p:sp>
      <p:sp>
        <p:nvSpPr>
          <p:cNvPr id="4" name="Footer Placeholder 3">
            <a:extLst>
              <a:ext uri="{FF2B5EF4-FFF2-40B4-BE49-F238E27FC236}">
                <a16:creationId xmlns:a16="http://schemas.microsoft.com/office/drawing/2014/main" id="{E6B453E3-E293-946D-4D53-0CE005F11D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DE6079-7EE9-98B2-FC58-116D58D51EF9}"/>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15838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55F586-611D-FA47-AB43-26758CF886D5}"/>
              </a:ext>
            </a:extLst>
          </p:cNvPr>
          <p:cNvSpPr>
            <a:spLocks noGrp="1"/>
          </p:cNvSpPr>
          <p:nvPr>
            <p:ph type="dt" sz="half" idx="10"/>
          </p:nvPr>
        </p:nvSpPr>
        <p:spPr/>
        <p:txBody>
          <a:bodyPr/>
          <a:lstStyle/>
          <a:p>
            <a:fld id="{86045A5D-9B5A-4467-9003-6D107DCB808E}" type="datetime1">
              <a:rPr lang="fr-FR" smtClean="0"/>
              <a:t>05/05/2025</a:t>
            </a:fld>
            <a:endParaRPr lang="en-US"/>
          </a:p>
        </p:txBody>
      </p:sp>
      <p:sp>
        <p:nvSpPr>
          <p:cNvPr id="3" name="Footer Placeholder 2">
            <a:extLst>
              <a:ext uri="{FF2B5EF4-FFF2-40B4-BE49-F238E27FC236}">
                <a16:creationId xmlns:a16="http://schemas.microsoft.com/office/drawing/2014/main" id="{1FF22379-BB67-F218-9E73-7EFDD53E4B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8C516B-6BF9-B5F5-CB0B-C67BF92FF77C}"/>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65475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BD7D-36B7-E24C-7FA3-BEDEFF7C3D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32E0CA-524D-1F17-15FC-00F1658F5C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970666-CF6E-D6B4-8F7B-B94467CB0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8A52E-C213-0BC8-458D-2E1D8A55E990}"/>
              </a:ext>
            </a:extLst>
          </p:cNvPr>
          <p:cNvSpPr>
            <a:spLocks noGrp="1"/>
          </p:cNvSpPr>
          <p:nvPr>
            <p:ph type="dt" sz="half" idx="10"/>
          </p:nvPr>
        </p:nvSpPr>
        <p:spPr/>
        <p:txBody>
          <a:bodyPr/>
          <a:lstStyle/>
          <a:p>
            <a:fld id="{E1B0E8D2-6EB2-49AD-8BF8-8DB0E2ED3F3D}" type="datetime1">
              <a:rPr lang="fr-FR" smtClean="0"/>
              <a:t>05/05/2025</a:t>
            </a:fld>
            <a:endParaRPr lang="en-US"/>
          </a:p>
        </p:txBody>
      </p:sp>
      <p:sp>
        <p:nvSpPr>
          <p:cNvPr id="6" name="Footer Placeholder 5">
            <a:extLst>
              <a:ext uri="{FF2B5EF4-FFF2-40B4-BE49-F238E27FC236}">
                <a16:creationId xmlns:a16="http://schemas.microsoft.com/office/drawing/2014/main" id="{5E913987-3929-5FE4-C3B7-DBF5CFE58C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A5B2F-55CB-6D36-5515-AD9D547B27E7}"/>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1209421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2720-F071-F2B7-27AC-E6F54E1D74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FC7FD-C43F-C471-26A1-38068A39E8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8C4A1C-8B72-A9D3-E61E-A25C702F7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F0E3A5-2E07-0508-D7A9-57D488E246D7}"/>
              </a:ext>
            </a:extLst>
          </p:cNvPr>
          <p:cNvSpPr>
            <a:spLocks noGrp="1"/>
          </p:cNvSpPr>
          <p:nvPr>
            <p:ph type="dt" sz="half" idx="10"/>
          </p:nvPr>
        </p:nvSpPr>
        <p:spPr/>
        <p:txBody>
          <a:bodyPr/>
          <a:lstStyle/>
          <a:p>
            <a:fld id="{760C90F9-B787-452B-AC80-A338465A452F}" type="datetime1">
              <a:rPr lang="fr-FR" smtClean="0"/>
              <a:t>05/05/2025</a:t>
            </a:fld>
            <a:endParaRPr lang="en-US"/>
          </a:p>
        </p:txBody>
      </p:sp>
      <p:sp>
        <p:nvSpPr>
          <p:cNvPr id="6" name="Footer Placeholder 5">
            <a:extLst>
              <a:ext uri="{FF2B5EF4-FFF2-40B4-BE49-F238E27FC236}">
                <a16:creationId xmlns:a16="http://schemas.microsoft.com/office/drawing/2014/main" id="{0CBAA61C-13D1-28C8-5BAD-EE9A95B38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A8E59E-2FCC-7953-E988-2A7046A662E9}"/>
              </a:ext>
            </a:extLst>
          </p:cNvPr>
          <p:cNvSpPr>
            <a:spLocks noGrp="1"/>
          </p:cNvSpPr>
          <p:nvPr>
            <p:ph type="sldNum" sz="quarter" idx="12"/>
          </p:nvPr>
        </p:nvSpPr>
        <p:spPr/>
        <p:txBody>
          <a:bodyPr/>
          <a:lstStyle/>
          <a:p>
            <a:fld id="{38465D1E-8D3A-4A7F-964F-27CC9FAAABF5}" type="slidenum">
              <a:rPr lang="en-US" smtClean="0"/>
              <a:t>‹#›</a:t>
            </a:fld>
            <a:endParaRPr lang="en-US"/>
          </a:p>
        </p:txBody>
      </p:sp>
    </p:spTree>
    <p:extLst>
      <p:ext uri="{BB962C8B-B14F-4D97-AF65-F5344CB8AC3E}">
        <p14:creationId xmlns:p14="http://schemas.microsoft.com/office/powerpoint/2010/main" val="233899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544971-7522-E996-165D-7C06DF851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327FBE-5AA2-E74F-73E0-322C00CC2A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EAB82-D979-9C4F-9946-6D02A72738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5F9578-8581-41FC-93A7-F51F72EFC536}" type="datetime1">
              <a:rPr lang="fr-FR" smtClean="0"/>
              <a:t>05/05/2025</a:t>
            </a:fld>
            <a:endParaRPr lang="en-US"/>
          </a:p>
        </p:txBody>
      </p:sp>
      <p:sp>
        <p:nvSpPr>
          <p:cNvPr id="5" name="Footer Placeholder 4">
            <a:extLst>
              <a:ext uri="{FF2B5EF4-FFF2-40B4-BE49-F238E27FC236}">
                <a16:creationId xmlns:a16="http://schemas.microsoft.com/office/drawing/2014/main" id="{9E9EE5A3-7EA6-FFCC-F1A5-80DD5EBBA0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010A91-CB8A-D1EA-1A3F-90F5E896BB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465D1E-8D3A-4A7F-964F-27CC9FAAABF5}" type="slidenum">
              <a:rPr lang="en-US" smtClean="0"/>
              <a:t>‹#›</a:t>
            </a:fld>
            <a:endParaRPr lang="en-US"/>
          </a:p>
        </p:txBody>
      </p:sp>
    </p:spTree>
    <p:extLst>
      <p:ext uri="{BB962C8B-B14F-4D97-AF65-F5344CB8AC3E}">
        <p14:creationId xmlns:p14="http://schemas.microsoft.com/office/powerpoint/2010/main" val="121032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18.png"/><Relationship Id="rId4" Type="http://schemas.openxmlformats.org/officeDocument/2006/relationships/image" Target="../media/image29.sv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hyperlink" Target="https://github.com/PierreLts/DeconBenchmark.git"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bigomics.ch/blog/ultimate-guide-to-public-rnaseq-and-sc-rna-seq-databases/" TargetMode="External"/><Relationship Id="rId3" Type="http://schemas.openxmlformats.org/officeDocument/2006/relationships/image" Target="../media/image3.png"/><Relationship Id="rId7" Type="http://schemas.openxmlformats.org/officeDocument/2006/relationships/hyperlink" Target="https://www.ebi.ac.uk/biostudies/arrayexpress/studie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enohub.com/ngs/#q=1e9e848a2a" TargetMode="External"/><Relationship Id="rId5" Type="http://schemas.openxmlformats.org/officeDocument/2006/relationships/hyperlink" Target="https://www.10xgenomics.com/products/universal-three-prime-gene-expression" TargetMode="External"/><Relationship Id="rId4" Type="http://schemas.openxmlformats.org/officeDocument/2006/relationships/hyperlink" Target="https://www.biotech.cornell.edu/core-facilities-brc/servic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innlab/DeconBenchmark"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doi.org/10.1093/nar/gkae26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BDC34D-3D3B-2FFA-99F6-24E35074D5CB}"/>
              </a:ext>
            </a:extLst>
          </p:cNvPr>
          <p:cNvSpPr txBox="1"/>
          <p:nvPr/>
        </p:nvSpPr>
        <p:spPr>
          <a:xfrm>
            <a:off x="1800726" y="746545"/>
            <a:ext cx="8590547" cy="1446550"/>
          </a:xfrm>
          <a:prstGeom prst="rect">
            <a:avLst/>
          </a:prstGeom>
          <a:noFill/>
        </p:spPr>
        <p:txBody>
          <a:bodyPr wrap="square" rtlCol="0">
            <a:spAutoFit/>
          </a:bodyPr>
          <a:lstStyle/>
          <a:p>
            <a:pPr algn="ctr"/>
            <a:r>
              <a:rPr lang="en-US" sz="4400" dirty="0">
                <a:latin typeface="LM Roman 12" panose="00000500000000000000" pitchFamily="50" charset="0"/>
              </a:rPr>
              <a:t>Benchmarking of Bulk RNA-seq Deconvolution Models</a:t>
            </a:r>
          </a:p>
        </p:txBody>
      </p:sp>
      <p:sp>
        <p:nvSpPr>
          <p:cNvPr id="2" name="TextBox 1">
            <a:extLst>
              <a:ext uri="{FF2B5EF4-FFF2-40B4-BE49-F238E27FC236}">
                <a16:creationId xmlns:a16="http://schemas.microsoft.com/office/drawing/2014/main" id="{E9DC6EE7-6535-4627-EC95-EAF7C21112C8}"/>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1</a:t>
            </a:r>
          </a:p>
        </p:txBody>
      </p:sp>
      <p:pic>
        <p:nvPicPr>
          <p:cNvPr id="3" name="Picture 2" descr="A colorful bars of data&#10;&#10;AI-generated content may be incorrect.">
            <a:extLst>
              <a:ext uri="{FF2B5EF4-FFF2-40B4-BE49-F238E27FC236}">
                <a16:creationId xmlns:a16="http://schemas.microsoft.com/office/drawing/2014/main" id="{31EC628B-D5E6-0A85-2F86-3215C7A9C2D4}"/>
              </a:ext>
            </a:extLst>
          </p:cNvPr>
          <p:cNvPicPr>
            <a:picLocks noChangeAspect="1"/>
          </p:cNvPicPr>
          <p:nvPr/>
        </p:nvPicPr>
        <p:blipFill>
          <a:blip r:embed="rId3">
            <a:extLst>
              <a:ext uri="{28A0092B-C50C-407E-A947-70E740481C1C}">
                <a14:useLocalDpi xmlns:a14="http://schemas.microsoft.com/office/drawing/2010/main" val="0"/>
              </a:ext>
            </a:extLst>
          </a:blip>
          <a:srcRect l="2981" t="8631" r="8188"/>
          <a:stretch/>
        </p:blipFill>
        <p:spPr>
          <a:xfrm>
            <a:off x="0" y="2713194"/>
            <a:ext cx="12192000" cy="2211776"/>
          </a:xfrm>
          <a:prstGeom prst="rect">
            <a:avLst/>
          </a:prstGeom>
        </p:spPr>
      </p:pic>
      <p:sp>
        <p:nvSpPr>
          <p:cNvPr id="5" name="TextBox 4">
            <a:extLst>
              <a:ext uri="{FF2B5EF4-FFF2-40B4-BE49-F238E27FC236}">
                <a16:creationId xmlns:a16="http://schemas.microsoft.com/office/drawing/2014/main" id="{4EC6168F-0306-4DC6-56BB-2A7AA69C8CE2}"/>
              </a:ext>
            </a:extLst>
          </p:cNvPr>
          <p:cNvSpPr txBox="1"/>
          <p:nvPr/>
        </p:nvSpPr>
        <p:spPr>
          <a:xfrm>
            <a:off x="4714054" y="5322795"/>
            <a:ext cx="2763889" cy="1200329"/>
          </a:xfrm>
          <a:prstGeom prst="rect">
            <a:avLst/>
          </a:prstGeom>
          <a:noFill/>
        </p:spPr>
        <p:txBody>
          <a:bodyPr wrap="square" rtlCol="0">
            <a:spAutoFit/>
          </a:bodyPr>
          <a:lstStyle/>
          <a:p>
            <a:pPr algn="ctr"/>
            <a:r>
              <a:rPr lang="en-US" sz="2400" dirty="0">
                <a:latin typeface="LM Roman 12" panose="00000500000000000000" pitchFamily="50" charset="0"/>
              </a:rPr>
              <a:t>Pierre Lorthiois</a:t>
            </a:r>
          </a:p>
          <a:p>
            <a:pPr algn="ctr"/>
            <a:endParaRPr lang="en-US" sz="2400" dirty="0">
              <a:latin typeface="LM Roman 12" panose="00000500000000000000" pitchFamily="50" charset="0"/>
            </a:endParaRPr>
          </a:p>
          <a:p>
            <a:pPr algn="ctr"/>
            <a:r>
              <a:rPr lang="en-US" sz="2400" dirty="0">
                <a:latin typeface="LM Roman 12" panose="00000500000000000000" pitchFamily="50" charset="0"/>
              </a:rPr>
              <a:t>08/04/2025</a:t>
            </a:r>
          </a:p>
        </p:txBody>
      </p:sp>
      <p:pic>
        <p:nvPicPr>
          <p:cNvPr id="9" name="Picture 8" descr="A red text on a white background&#10;&#10;AI-generated content may be incorrect.">
            <a:extLst>
              <a:ext uri="{FF2B5EF4-FFF2-40B4-BE49-F238E27FC236}">
                <a16:creationId xmlns:a16="http://schemas.microsoft.com/office/drawing/2014/main" id="{473ABD9B-307E-D028-7C78-656C62A37D26}"/>
              </a:ext>
            </a:extLst>
          </p:cNvPr>
          <p:cNvPicPr>
            <a:picLocks noChangeAspect="1"/>
          </p:cNvPicPr>
          <p:nvPr/>
        </p:nvPicPr>
        <p:blipFill>
          <a:blip r:embed="rId4">
            <a:extLst>
              <a:ext uri="{28A0092B-C50C-407E-A947-70E740481C1C}">
                <a14:useLocalDpi xmlns:a14="http://schemas.microsoft.com/office/drawing/2010/main" val="0"/>
              </a:ext>
            </a:extLst>
          </a:blip>
          <a:srcRect l="12666" t="24235" r="12666" b="24235"/>
          <a:stretch/>
        </p:blipFill>
        <p:spPr>
          <a:xfrm>
            <a:off x="51354" y="0"/>
            <a:ext cx="1837082" cy="713141"/>
          </a:xfrm>
          <a:prstGeom prst="rect">
            <a:avLst/>
          </a:prstGeom>
        </p:spPr>
      </p:pic>
    </p:spTree>
    <p:extLst>
      <p:ext uri="{BB962C8B-B14F-4D97-AF65-F5344CB8AC3E}">
        <p14:creationId xmlns:p14="http://schemas.microsoft.com/office/powerpoint/2010/main" val="3817084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6A49-0D0B-3915-937D-2F70E586765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CD0D26-EF2B-C0A9-0E8C-CC292729506F}"/>
              </a:ext>
            </a:extLst>
          </p:cNvPr>
          <p:cNvSpPr txBox="1"/>
          <p:nvPr/>
        </p:nvSpPr>
        <p:spPr>
          <a:xfrm>
            <a:off x="1800726" y="-120474"/>
            <a:ext cx="8590547" cy="769441"/>
          </a:xfrm>
          <a:prstGeom prst="rect">
            <a:avLst/>
          </a:prstGeom>
          <a:noFill/>
        </p:spPr>
        <p:txBody>
          <a:bodyPr wrap="square" rtlCol="0">
            <a:spAutoFit/>
          </a:bodyPr>
          <a:lstStyle/>
          <a:p>
            <a:pPr algn="ctr"/>
            <a:r>
              <a:rPr lang="en-US" sz="4400" dirty="0">
                <a:latin typeface="LM Roman 12" panose="00000500000000000000" pitchFamily="50" charset="0"/>
              </a:rPr>
              <a:t>Deconvolution</a:t>
            </a:r>
          </a:p>
        </p:txBody>
      </p:sp>
      <p:sp>
        <p:nvSpPr>
          <p:cNvPr id="3" name="Rectangle: Rounded Corners 2">
            <a:extLst>
              <a:ext uri="{FF2B5EF4-FFF2-40B4-BE49-F238E27FC236}">
                <a16:creationId xmlns:a16="http://schemas.microsoft.com/office/drawing/2014/main" id="{795156D3-6FEE-24A6-0757-10B3C386B7E9}"/>
              </a:ext>
            </a:extLst>
          </p:cNvPr>
          <p:cNvSpPr/>
          <p:nvPr/>
        </p:nvSpPr>
        <p:spPr>
          <a:xfrm>
            <a:off x="805058" y="1432224"/>
            <a:ext cx="1464286" cy="1464286"/>
          </a:xfrm>
          <a:prstGeom prst="roundRect">
            <a:avLst/>
          </a:prstGeom>
          <a:gradFill>
            <a:gsLst>
              <a:gs pos="0">
                <a:srgbClr val="F28A00"/>
              </a:gs>
              <a:gs pos="100000">
                <a:srgbClr val="EA00B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7343361-EEDD-D47B-21D1-94022D1094CF}"/>
              </a:ext>
            </a:extLst>
          </p:cNvPr>
          <p:cNvSpPr/>
          <p:nvPr/>
        </p:nvSpPr>
        <p:spPr>
          <a:xfrm>
            <a:off x="805058" y="4414517"/>
            <a:ext cx="1464286" cy="1464286"/>
          </a:xfrm>
          <a:prstGeom prst="roundRect">
            <a:avLst/>
          </a:prstGeom>
          <a:gradFill>
            <a:gsLst>
              <a:gs pos="0">
                <a:srgbClr val="008AF2"/>
              </a:gs>
              <a:gs pos="100000">
                <a:srgbClr val="8800C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8021C84F-0FB5-F953-5763-4738126EF221}"/>
              </a:ext>
            </a:extLst>
          </p:cNvPr>
          <p:cNvGrpSpPr/>
          <p:nvPr/>
        </p:nvGrpSpPr>
        <p:grpSpPr>
          <a:xfrm>
            <a:off x="10332921" y="4383460"/>
            <a:ext cx="1524635" cy="1524635"/>
            <a:chOff x="7063512" y="4475504"/>
            <a:chExt cx="1924215" cy="1924215"/>
          </a:xfrm>
        </p:grpSpPr>
        <p:grpSp>
          <p:nvGrpSpPr>
            <p:cNvPr id="37" name="Group 36">
              <a:extLst>
                <a:ext uri="{FF2B5EF4-FFF2-40B4-BE49-F238E27FC236}">
                  <a16:creationId xmlns:a16="http://schemas.microsoft.com/office/drawing/2014/main" id="{19DF41ED-6B4D-4C1B-FE3B-83B3310348D4}"/>
                </a:ext>
              </a:extLst>
            </p:cNvPr>
            <p:cNvGrpSpPr/>
            <p:nvPr/>
          </p:nvGrpSpPr>
          <p:grpSpPr>
            <a:xfrm>
              <a:off x="7101595" y="4632004"/>
              <a:ext cx="1848050" cy="1552819"/>
              <a:chOff x="7101595" y="4632004"/>
              <a:chExt cx="1848050" cy="1552819"/>
            </a:xfrm>
          </p:grpSpPr>
          <p:sp>
            <p:nvSpPr>
              <p:cNvPr id="57" name="Rectangle 56">
                <a:extLst>
                  <a:ext uri="{FF2B5EF4-FFF2-40B4-BE49-F238E27FC236}">
                    <a16:creationId xmlns:a16="http://schemas.microsoft.com/office/drawing/2014/main" id="{492F6A1D-8DFD-5C5B-60E1-B19390C06118}"/>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61638B8-AD7F-6501-50AD-4FB088579733}"/>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DC46934-4F0C-AB8A-15F3-F5A0E64E9C19}"/>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DD9E8BF-DAAE-F215-5FE7-B8C65B306B32}"/>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62664A9-C346-F694-2E99-41DACC4D30E1}"/>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E19AD9C-1251-B2DB-68A1-CDBBC797E628}"/>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09546F8-49EA-38FB-1C64-53D4590893F1}"/>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C3677F3-102B-13BF-E66D-0BC753C6A856}"/>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AD37B6E-1B95-B0DE-C89E-1362981915B1}"/>
                </a:ext>
              </a:extLst>
            </p:cNvPr>
            <p:cNvGrpSpPr/>
            <p:nvPr/>
          </p:nvGrpSpPr>
          <p:grpSpPr>
            <a:xfrm>
              <a:off x="7101595" y="4504660"/>
              <a:ext cx="1848050" cy="878449"/>
              <a:chOff x="7101595" y="4504660"/>
              <a:chExt cx="1848050" cy="878449"/>
            </a:xfrm>
          </p:grpSpPr>
          <p:sp>
            <p:nvSpPr>
              <p:cNvPr id="49" name="Rectangle 48">
                <a:extLst>
                  <a:ext uri="{FF2B5EF4-FFF2-40B4-BE49-F238E27FC236}">
                    <a16:creationId xmlns:a16="http://schemas.microsoft.com/office/drawing/2014/main" id="{C93BAB0D-940E-6582-979F-7B27DFD6474D}"/>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8F0F2E9-5648-92B8-25BE-370B373F1DEF}"/>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DAC1D9-EEC9-7D6A-E8A0-E5339932642E}"/>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6ADAF8B-34BC-E962-46C6-DCEAC9C5B064}"/>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8A0B485-40A4-9F3B-AD88-0368D1FB8F73}"/>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7E86309-56F2-ECED-9F65-B55BFC289671}"/>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98A9D2-0993-BDBD-FED6-900B457C8066}"/>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8D5647-E437-1B07-E5F1-E6B93A1A5299}"/>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85B841FF-28C3-163D-493F-304BF4248F00}"/>
                </a:ext>
              </a:extLst>
            </p:cNvPr>
            <p:cNvGrpSpPr/>
            <p:nvPr/>
          </p:nvGrpSpPr>
          <p:grpSpPr>
            <a:xfrm>
              <a:off x="7101595" y="5534548"/>
              <a:ext cx="1848050" cy="827089"/>
              <a:chOff x="7101595" y="5534548"/>
              <a:chExt cx="1848050" cy="827089"/>
            </a:xfrm>
          </p:grpSpPr>
          <p:sp>
            <p:nvSpPr>
              <p:cNvPr id="41" name="Rectangle 40">
                <a:extLst>
                  <a:ext uri="{FF2B5EF4-FFF2-40B4-BE49-F238E27FC236}">
                    <a16:creationId xmlns:a16="http://schemas.microsoft.com/office/drawing/2014/main" id="{5B3EFE03-F42A-663C-5380-923BF1F0CC6F}"/>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1D6E0FD-1DBE-C62A-B54D-F83FCB100D8F}"/>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500EB6D-4782-BFAF-4D62-DD32CB372B09}"/>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977F85C-3692-B47E-ADE6-0A711DD9C25D}"/>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C2868D3-8697-5F49-F035-AE3FE0A23936}"/>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8F3544-B1CA-81B4-BF83-FBC61BC405CE}"/>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8E65813-BAB3-187D-179B-B38E57281B5F}"/>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6D09D1D-3E67-752A-ADE2-29F8F26F4136}"/>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Freeform: Shape 39">
              <a:extLst>
                <a:ext uri="{FF2B5EF4-FFF2-40B4-BE49-F238E27FC236}">
                  <a16:creationId xmlns:a16="http://schemas.microsoft.com/office/drawing/2014/main" id="{860104B9-3DDE-549E-728B-B2F20913B181}"/>
                </a:ext>
              </a:extLst>
            </p:cNvPr>
            <p:cNvSpPr/>
            <p:nvPr/>
          </p:nvSpPr>
          <p:spPr>
            <a:xfrm>
              <a:off x="7063512"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5" name="Group 64">
            <a:extLst>
              <a:ext uri="{FF2B5EF4-FFF2-40B4-BE49-F238E27FC236}">
                <a16:creationId xmlns:a16="http://schemas.microsoft.com/office/drawing/2014/main" id="{E9B1DCE3-1C4B-5EB9-C069-AF3873EE9646}"/>
              </a:ext>
            </a:extLst>
          </p:cNvPr>
          <p:cNvGrpSpPr/>
          <p:nvPr/>
        </p:nvGrpSpPr>
        <p:grpSpPr>
          <a:xfrm>
            <a:off x="805058" y="2916930"/>
            <a:ext cx="1464286" cy="231007"/>
            <a:chOff x="1208128" y="3369939"/>
            <a:chExt cx="1848049" cy="231007"/>
          </a:xfrm>
        </p:grpSpPr>
        <p:sp>
          <p:nvSpPr>
            <p:cNvPr id="66" name="Rectangle 65">
              <a:extLst>
                <a:ext uri="{FF2B5EF4-FFF2-40B4-BE49-F238E27FC236}">
                  <a16:creationId xmlns:a16="http://schemas.microsoft.com/office/drawing/2014/main" id="{B72A5051-5713-66B6-CA5F-398E6BE76A9D}"/>
                </a:ext>
              </a:extLst>
            </p:cNvPr>
            <p:cNvSpPr/>
            <p:nvPr/>
          </p:nvSpPr>
          <p:spPr>
            <a:xfrm rot="16200000">
              <a:off x="1830495" y="3174373"/>
              <a:ext cx="231006" cy="6221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BFF2445-77FD-B2E3-9199-56622FDBDB57}"/>
                </a:ext>
              </a:extLst>
            </p:cNvPr>
            <p:cNvSpPr/>
            <p:nvPr/>
          </p:nvSpPr>
          <p:spPr>
            <a:xfrm rot="16200000">
              <a:off x="1306025" y="3272043"/>
              <a:ext cx="231006" cy="42679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7C60590-B353-525F-FBE2-39CA9DFC8264}"/>
                </a:ext>
              </a:extLst>
            </p:cNvPr>
            <p:cNvSpPr/>
            <p:nvPr/>
          </p:nvSpPr>
          <p:spPr>
            <a:xfrm rot="16200000">
              <a:off x="2541121" y="3085888"/>
              <a:ext cx="231006" cy="799107"/>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284788A3-4027-5D62-59C3-A46A9FF2AD8B}"/>
              </a:ext>
            </a:extLst>
          </p:cNvPr>
          <p:cNvSpPr txBox="1"/>
          <p:nvPr/>
        </p:nvSpPr>
        <p:spPr>
          <a:xfrm>
            <a:off x="-208249" y="771787"/>
            <a:ext cx="3490900" cy="400110"/>
          </a:xfrm>
          <a:prstGeom prst="rect">
            <a:avLst/>
          </a:prstGeom>
          <a:noFill/>
        </p:spPr>
        <p:txBody>
          <a:bodyPr wrap="square" rtlCol="0">
            <a:spAutoFit/>
          </a:bodyPr>
          <a:lstStyle/>
          <a:p>
            <a:pPr algn="ctr"/>
            <a:r>
              <a:rPr lang="en-US" sz="2000" b="1" dirty="0">
                <a:latin typeface="LM Roman 12" panose="00000500000000000000" pitchFamily="50" charset="0"/>
              </a:rPr>
              <a:t>Single-cell RNA-seq</a:t>
            </a:r>
          </a:p>
        </p:txBody>
      </p:sp>
      <p:sp>
        <p:nvSpPr>
          <p:cNvPr id="70" name="TextBox 69">
            <a:extLst>
              <a:ext uri="{FF2B5EF4-FFF2-40B4-BE49-F238E27FC236}">
                <a16:creationId xmlns:a16="http://schemas.microsoft.com/office/drawing/2014/main" id="{CF451BA6-1E05-E480-1945-A89364E32D4D}"/>
              </a:ext>
            </a:extLst>
          </p:cNvPr>
          <p:cNvSpPr txBox="1"/>
          <p:nvPr/>
        </p:nvSpPr>
        <p:spPr>
          <a:xfrm>
            <a:off x="-109274" y="3766511"/>
            <a:ext cx="3490900" cy="400110"/>
          </a:xfrm>
          <a:prstGeom prst="rect">
            <a:avLst/>
          </a:prstGeom>
          <a:noFill/>
        </p:spPr>
        <p:txBody>
          <a:bodyPr wrap="square" rtlCol="0">
            <a:spAutoFit/>
          </a:bodyPr>
          <a:lstStyle/>
          <a:p>
            <a:pPr algn="ctr"/>
            <a:r>
              <a:rPr lang="en-US" sz="2000" b="1" dirty="0">
                <a:latin typeface="LM Roman 12" panose="00000500000000000000" pitchFamily="50" charset="0"/>
              </a:rPr>
              <a:t>Bulk RNA-seq</a:t>
            </a:r>
          </a:p>
        </p:txBody>
      </p:sp>
      <p:sp>
        <p:nvSpPr>
          <p:cNvPr id="71" name="TextBox 70">
            <a:extLst>
              <a:ext uri="{FF2B5EF4-FFF2-40B4-BE49-F238E27FC236}">
                <a16:creationId xmlns:a16="http://schemas.microsoft.com/office/drawing/2014/main" id="{7B8E3DF5-EAD2-1269-1A62-A8EB04863018}"/>
              </a:ext>
            </a:extLst>
          </p:cNvPr>
          <p:cNvSpPr txBox="1"/>
          <p:nvPr/>
        </p:nvSpPr>
        <p:spPr>
          <a:xfrm>
            <a:off x="897507" y="3117307"/>
            <a:ext cx="1279388" cy="400110"/>
          </a:xfrm>
          <a:prstGeom prst="rect">
            <a:avLst/>
          </a:prstGeom>
          <a:noFill/>
        </p:spPr>
        <p:txBody>
          <a:bodyPr wrap="square" rtlCol="0">
            <a:spAutoFit/>
          </a:bodyPr>
          <a:lstStyle/>
          <a:p>
            <a:pPr algn="ctr"/>
            <a:r>
              <a:rPr lang="en-US" sz="2000" dirty="0">
                <a:latin typeface="LM Roman 12" panose="00000500000000000000" pitchFamily="50" charset="0"/>
              </a:rPr>
              <a:t>Cell types</a:t>
            </a:r>
          </a:p>
        </p:txBody>
      </p:sp>
      <p:sp>
        <p:nvSpPr>
          <p:cNvPr id="72" name="TextBox 71">
            <a:extLst>
              <a:ext uri="{FF2B5EF4-FFF2-40B4-BE49-F238E27FC236}">
                <a16:creationId xmlns:a16="http://schemas.microsoft.com/office/drawing/2014/main" id="{9FC82902-FD7E-824F-B939-E95B1AF979C3}"/>
              </a:ext>
            </a:extLst>
          </p:cNvPr>
          <p:cNvSpPr txBox="1"/>
          <p:nvPr/>
        </p:nvSpPr>
        <p:spPr>
          <a:xfrm>
            <a:off x="897507" y="1079131"/>
            <a:ext cx="1279388" cy="400110"/>
          </a:xfrm>
          <a:prstGeom prst="rect">
            <a:avLst/>
          </a:prstGeom>
          <a:noFill/>
        </p:spPr>
        <p:txBody>
          <a:bodyPr wrap="square" rtlCol="0">
            <a:spAutoFit/>
          </a:bodyPr>
          <a:lstStyle/>
          <a:p>
            <a:pPr algn="ctr"/>
            <a:r>
              <a:rPr lang="en-US" sz="2000" dirty="0">
                <a:latin typeface="LM Roman 12" panose="00000500000000000000" pitchFamily="50" charset="0"/>
              </a:rPr>
              <a:t>Cells</a:t>
            </a:r>
          </a:p>
        </p:txBody>
      </p:sp>
      <p:sp>
        <p:nvSpPr>
          <p:cNvPr id="73" name="TextBox 72">
            <a:extLst>
              <a:ext uri="{FF2B5EF4-FFF2-40B4-BE49-F238E27FC236}">
                <a16:creationId xmlns:a16="http://schemas.microsoft.com/office/drawing/2014/main" id="{9EFDDEF8-FB6D-ED16-C566-AA294CBE3DC4}"/>
              </a:ext>
            </a:extLst>
          </p:cNvPr>
          <p:cNvSpPr txBox="1"/>
          <p:nvPr/>
        </p:nvSpPr>
        <p:spPr>
          <a:xfrm rot="16200000">
            <a:off x="-652" y="4946605"/>
            <a:ext cx="1279388" cy="400110"/>
          </a:xfrm>
          <a:prstGeom prst="rect">
            <a:avLst/>
          </a:prstGeom>
          <a:noFill/>
        </p:spPr>
        <p:txBody>
          <a:bodyPr wrap="square" rtlCol="0">
            <a:spAutoFit/>
          </a:bodyPr>
          <a:lstStyle/>
          <a:p>
            <a:pPr algn="ctr"/>
            <a:r>
              <a:rPr lang="en-US" sz="2000" dirty="0">
                <a:latin typeface="LM Roman 12" panose="00000500000000000000" pitchFamily="50" charset="0"/>
              </a:rPr>
              <a:t>Genes</a:t>
            </a:r>
          </a:p>
        </p:txBody>
      </p:sp>
      <p:sp>
        <p:nvSpPr>
          <p:cNvPr id="74" name="TextBox 73">
            <a:extLst>
              <a:ext uri="{FF2B5EF4-FFF2-40B4-BE49-F238E27FC236}">
                <a16:creationId xmlns:a16="http://schemas.microsoft.com/office/drawing/2014/main" id="{899E5554-FAB8-9B4C-7E28-136F0E2076F9}"/>
              </a:ext>
            </a:extLst>
          </p:cNvPr>
          <p:cNvSpPr txBox="1"/>
          <p:nvPr/>
        </p:nvSpPr>
        <p:spPr>
          <a:xfrm>
            <a:off x="897507" y="4064674"/>
            <a:ext cx="1279388" cy="400110"/>
          </a:xfrm>
          <a:prstGeom prst="rect">
            <a:avLst/>
          </a:prstGeom>
          <a:noFill/>
        </p:spPr>
        <p:txBody>
          <a:bodyPr wrap="square" rtlCol="0">
            <a:spAutoFit/>
          </a:bodyPr>
          <a:lstStyle/>
          <a:p>
            <a:pPr algn="ctr"/>
            <a:r>
              <a:rPr lang="en-US" sz="2000" dirty="0">
                <a:latin typeface="LM Roman 12" panose="00000500000000000000" pitchFamily="50" charset="0"/>
              </a:rPr>
              <a:t>Cells</a:t>
            </a:r>
          </a:p>
        </p:txBody>
      </p:sp>
      <p:sp>
        <p:nvSpPr>
          <p:cNvPr id="75" name="TextBox 74">
            <a:extLst>
              <a:ext uri="{FF2B5EF4-FFF2-40B4-BE49-F238E27FC236}">
                <a16:creationId xmlns:a16="http://schemas.microsoft.com/office/drawing/2014/main" id="{3CDA0139-EA7F-BA71-08E4-DDB0E44750BA}"/>
              </a:ext>
            </a:extLst>
          </p:cNvPr>
          <p:cNvSpPr txBox="1"/>
          <p:nvPr/>
        </p:nvSpPr>
        <p:spPr>
          <a:xfrm rot="16200000">
            <a:off x="-653" y="1964312"/>
            <a:ext cx="1279388" cy="400110"/>
          </a:xfrm>
          <a:prstGeom prst="rect">
            <a:avLst/>
          </a:prstGeom>
          <a:noFill/>
        </p:spPr>
        <p:txBody>
          <a:bodyPr wrap="square" rtlCol="0">
            <a:spAutoFit/>
          </a:bodyPr>
          <a:lstStyle/>
          <a:p>
            <a:pPr algn="ctr"/>
            <a:r>
              <a:rPr lang="en-US" sz="2000" dirty="0">
                <a:latin typeface="LM Roman 12" panose="00000500000000000000" pitchFamily="50" charset="0"/>
              </a:rPr>
              <a:t>Genes</a:t>
            </a:r>
          </a:p>
        </p:txBody>
      </p:sp>
      <p:sp>
        <p:nvSpPr>
          <p:cNvPr id="79" name="TextBox 78">
            <a:extLst>
              <a:ext uri="{FF2B5EF4-FFF2-40B4-BE49-F238E27FC236}">
                <a16:creationId xmlns:a16="http://schemas.microsoft.com/office/drawing/2014/main" id="{CA7551C5-6246-6614-D405-F1B53C070651}"/>
              </a:ext>
            </a:extLst>
          </p:cNvPr>
          <p:cNvSpPr txBox="1"/>
          <p:nvPr/>
        </p:nvSpPr>
        <p:spPr>
          <a:xfrm rot="16200000">
            <a:off x="9184778" y="4830317"/>
            <a:ext cx="1673007" cy="707886"/>
          </a:xfrm>
          <a:prstGeom prst="rect">
            <a:avLst/>
          </a:prstGeom>
          <a:noFill/>
        </p:spPr>
        <p:txBody>
          <a:bodyPr wrap="square" rtlCol="0">
            <a:spAutoFit/>
          </a:bodyPr>
          <a:lstStyle/>
          <a:p>
            <a:pPr algn="ctr"/>
            <a:r>
              <a:rPr lang="en-US" sz="2000" dirty="0">
                <a:latin typeface="LM Roman 12" panose="00000500000000000000" pitchFamily="50" charset="0"/>
              </a:rPr>
              <a:t>Cell type proportions</a:t>
            </a:r>
          </a:p>
        </p:txBody>
      </p:sp>
      <p:sp>
        <p:nvSpPr>
          <p:cNvPr id="80" name="TextBox 79">
            <a:extLst>
              <a:ext uri="{FF2B5EF4-FFF2-40B4-BE49-F238E27FC236}">
                <a16:creationId xmlns:a16="http://schemas.microsoft.com/office/drawing/2014/main" id="{46BEBFD1-7740-15D7-E60B-1D8B6F0B1550}"/>
              </a:ext>
            </a:extLst>
          </p:cNvPr>
          <p:cNvSpPr txBox="1"/>
          <p:nvPr/>
        </p:nvSpPr>
        <p:spPr>
          <a:xfrm>
            <a:off x="10405400" y="4063983"/>
            <a:ext cx="1379380" cy="400110"/>
          </a:xfrm>
          <a:prstGeom prst="rect">
            <a:avLst/>
          </a:prstGeom>
          <a:noFill/>
        </p:spPr>
        <p:txBody>
          <a:bodyPr wrap="square" rtlCol="0">
            <a:spAutoFit/>
          </a:bodyPr>
          <a:lstStyle/>
          <a:p>
            <a:pPr algn="ctr"/>
            <a:r>
              <a:rPr lang="en-US" sz="2000" dirty="0">
                <a:latin typeface="LM Roman 12" panose="00000500000000000000" pitchFamily="50" charset="0"/>
              </a:rPr>
              <a:t>Samples</a:t>
            </a:r>
          </a:p>
        </p:txBody>
      </p:sp>
      <p:sp>
        <p:nvSpPr>
          <p:cNvPr id="81" name="TextBox 80">
            <a:extLst>
              <a:ext uri="{FF2B5EF4-FFF2-40B4-BE49-F238E27FC236}">
                <a16:creationId xmlns:a16="http://schemas.microsoft.com/office/drawing/2014/main" id="{F4C1FA38-04D6-D42B-BEB8-867E90730018}"/>
              </a:ext>
            </a:extLst>
          </p:cNvPr>
          <p:cNvSpPr txBox="1"/>
          <p:nvPr/>
        </p:nvSpPr>
        <p:spPr>
          <a:xfrm>
            <a:off x="10201029" y="3766511"/>
            <a:ext cx="1761539"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sp>
        <p:nvSpPr>
          <p:cNvPr id="85" name="Rectangle: Rounded Corners 84">
            <a:extLst>
              <a:ext uri="{FF2B5EF4-FFF2-40B4-BE49-F238E27FC236}">
                <a16:creationId xmlns:a16="http://schemas.microsoft.com/office/drawing/2014/main" id="{0E9B6E93-53B0-31B2-A4B5-D6715B34899F}"/>
              </a:ext>
            </a:extLst>
          </p:cNvPr>
          <p:cNvSpPr/>
          <p:nvPr/>
        </p:nvSpPr>
        <p:spPr>
          <a:xfrm>
            <a:off x="2818450" y="4241778"/>
            <a:ext cx="5945845" cy="2403569"/>
          </a:xfrm>
          <a:prstGeom prst="roundRect">
            <a:avLst>
              <a:gd name="adj" fmla="val 7852"/>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4D122078-51EF-BBD5-667F-99AB4B990AA0}"/>
              </a:ext>
            </a:extLst>
          </p:cNvPr>
          <p:cNvSpPr txBox="1"/>
          <p:nvPr/>
        </p:nvSpPr>
        <p:spPr>
          <a:xfrm>
            <a:off x="4891146" y="3744922"/>
            <a:ext cx="2038017" cy="400110"/>
          </a:xfrm>
          <a:prstGeom prst="rect">
            <a:avLst/>
          </a:prstGeom>
          <a:noFill/>
        </p:spPr>
        <p:txBody>
          <a:bodyPr wrap="square" rtlCol="0">
            <a:spAutoFit/>
          </a:bodyPr>
          <a:lstStyle/>
          <a:p>
            <a:pPr algn="ctr"/>
            <a:r>
              <a:rPr lang="en-US" sz="2000" b="1" dirty="0">
                <a:latin typeface="LM Roman 12" panose="00000500000000000000" pitchFamily="50" charset="0"/>
              </a:rPr>
              <a:t>Deconvolution</a:t>
            </a:r>
          </a:p>
        </p:txBody>
      </p:sp>
      <p:cxnSp>
        <p:nvCxnSpPr>
          <p:cNvPr id="87" name="Straight Arrow Connector 86">
            <a:extLst>
              <a:ext uri="{FF2B5EF4-FFF2-40B4-BE49-F238E27FC236}">
                <a16:creationId xmlns:a16="http://schemas.microsoft.com/office/drawing/2014/main" id="{355F82E0-8D09-AD08-3E66-58807BAAC53E}"/>
              </a:ext>
            </a:extLst>
          </p:cNvPr>
          <p:cNvCxnSpPr>
            <a:cxnSpLocks/>
          </p:cNvCxnSpPr>
          <p:nvPr/>
        </p:nvCxnSpPr>
        <p:spPr>
          <a:xfrm>
            <a:off x="2399493" y="2142599"/>
            <a:ext cx="4458369" cy="0"/>
          </a:xfrm>
          <a:prstGeom prst="straightConnector1">
            <a:avLst/>
          </a:prstGeom>
          <a:ln w="381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grpSp>
        <p:nvGrpSpPr>
          <p:cNvPr id="139" name="Group 138">
            <a:extLst>
              <a:ext uri="{FF2B5EF4-FFF2-40B4-BE49-F238E27FC236}">
                <a16:creationId xmlns:a16="http://schemas.microsoft.com/office/drawing/2014/main" id="{F78C175F-96D7-6C90-B73C-7115341A055D}"/>
              </a:ext>
            </a:extLst>
          </p:cNvPr>
          <p:cNvGrpSpPr/>
          <p:nvPr/>
        </p:nvGrpSpPr>
        <p:grpSpPr>
          <a:xfrm>
            <a:off x="4941085" y="4696616"/>
            <a:ext cx="2220071" cy="1089738"/>
            <a:chOff x="8062913" y="2071623"/>
            <a:chExt cx="2220071" cy="1089738"/>
          </a:xfrm>
        </p:grpSpPr>
        <p:sp>
          <p:nvSpPr>
            <p:cNvPr id="138" name="Oval 137">
              <a:extLst>
                <a:ext uri="{FF2B5EF4-FFF2-40B4-BE49-F238E27FC236}">
                  <a16:creationId xmlns:a16="http://schemas.microsoft.com/office/drawing/2014/main" id="{017165A2-38D2-6A90-EBA1-E085DAFEA32B}"/>
                </a:ext>
              </a:extLst>
            </p:cNvPr>
            <p:cNvSpPr/>
            <p:nvPr/>
          </p:nvSpPr>
          <p:spPr>
            <a:xfrm>
              <a:off x="8606592" y="2076614"/>
              <a:ext cx="1663246" cy="1084747"/>
            </a:xfrm>
            <a:prstGeom prst="ellipse">
              <a:avLst/>
            </a:prstGeom>
            <a:solidFill>
              <a:srgbClr val="F0667F"/>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43E0464D-BAFE-DBD8-2B02-F365BC63A00E}"/>
                </a:ext>
              </a:extLst>
            </p:cNvPr>
            <p:cNvSpPr/>
            <p:nvPr/>
          </p:nvSpPr>
          <p:spPr>
            <a:xfrm>
              <a:off x="8062913" y="2071624"/>
              <a:ext cx="1663246" cy="1084747"/>
            </a:xfrm>
            <a:prstGeom prst="ellipse">
              <a:avLst/>
            </a:prstGeom>
            <a:solidFill>
              <a:srgbClr val="6166E8"/>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3E2D345-C163-3D0D-F76E-530BF49A3D8C}"/>
                </a:ext>
              </a:extLst>
            </p:cNvPr>
            <p:cNvSpPr/>
            <p:nvPr/>
          </p:nvSpPr>
          <p:spPr>
            <a:xfrm>
              <a:off x="8619738" y="2071623"/>
              <a:ext cx="1663246" cy="1084747"/>
            </a:xfrm>
            <a:prstGeom prst="ellipse">
              <a:avLst/>
            </a:prstGeom>
            <a:solidFill>
              <a:srgbClr val="F0667F">
                <a:alpha val="52000"/>
              </a:srgb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9" name="Straight Arrow Connector 88">
            <a:extLst>
              <a:ext uri="{FF2B5EF4-FFF2-40B4-BE49-F238E27FC236}">
                <a16:creationId xmlns:a16="http://schemas.microsoft.com/office/drawing/2014/main" id="{B29617D4-E887-DECC-043F-60D141B2F632}"/>
              </a:ext>
            </a:extLst>
          </p:cNvPr>
          <p:cNvCxnSpPr>
            <a:cxnSpLocks/>
          </p:cNvCxnSpPr>
          <p:nvPr/>
        </p:nvCxnSpPr>
        <p:spPr>
          <a:xfrm>
            <a:off x="2423765" y="5233187"/>
            <a:ext cx="2818086"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4886CF9-A88A-04BB-F524-DF63869DE4E7}"/>
              </a:ext>
            </a:extLst>
          </p:cNvPr>
          <p:cNvCxnSpPr>
            <a:cxnSpLocks/>
          </p:cNvCxnSpPr>
          <p:nvPr/>
        </p:nvCxnSpPr>
        <p:spPr>
          <a:xfrm>
            <a:off x="6857862" y="2142599"/>
            <a:ext cx="0" cy="3081513"/>
          </a:xfrm>
          <a:prstGeom prst="straightConnector1">
            <a:avLst/>
          </a:prstGeom>
          <a:ln w="38100" cap="sq">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43" name="Rectangle: Rounded Corners 142">
            <a:extLst>
              <a:ext uri="{FF2B5EF4-FFF2-40B4-BE49-F238E27FC236}">
                <a16:creationId xmlns:a16="http://schemas.microsoft.com/office/drawing/2014/main" id="{996415D8-BABD-46B0-E91C-BF6E57DF0CC2}"/>
              </a:ext>
            </a:extLst>
          </p:cNvPr>
          <p:cNvSpPr/>
          <p:nvPr/>
        </p:nvSpPr>
        <p:spPr>
          <a:xfrm>
            <a:off x="3033550" y="5916720"/>
            <a:ext cx="4170008" cy="58827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4A5F3D7F-2266-3A66-5C6E-61485B634541}"/>
              </a:ext>
            </a:extLst>
          </p:cNvPr>
          <p:cNvSpPr txBox="1"/>
          <p:nvPr/>
        </p:nvSpPr>
        <p:spPr>
          <a:xfrm>
            <a:off x="2967973" y="6074110"/>
            <a:ext cx="4313554" cy="369332"/>
          </a:xfrm>
          <a:prstGeom prst="rect">
            <a:avLst/>
          </a:prstGeom>
          <a:noFill/>
        </p:spPr>
        <p:txBody>
          <a:bodyPr wrap="square" rtlCol="0">
            <a:spAutoFit/>
          </a:bodyPr>
          <a:lstStyle/>
          <a:p>
            <a:pPr algn="ctr"/>
            <a:r>
              <a:rPr lang="en-US" dirty="0" err="1">
                <a:solidFill>
                  <a:srgbClr val="0070C0"/>
                </a:solidFill>
                <a:latin typeface="Courier New" panose="02070309020205020404" pitchFamily="49" charset="0"/>
                <a:cs typeface="Courier New" panose="02070309020205020404" pitchFamily="49" charset="0"/>
              </a:rPr>
              <a:t>DeconBenchmark</a:t>
            </a:r>
            <a:r>
              <a:rPr lang="en-US" dirty="0">
                <a:solidFill>
                  <a:srgbClr val="0070C0"/>
                </a:solidFill>
                <a:latin typeface="Courier New" panose="02070309020205020404" pitchFamily="49" charset="0"/>
                <a:cs typeface="Courier New" panose="02070309020205020404" pitchFamily="49" charset="0"/>
              </a:rPr>
              <a:t>(</a:t>
            </a:r>
            <a:r>
              <a:rPr lang="en-US" dirty="0" err="1">
                <a:solidFill>
                  <a:schemeClr val="bg1"/>
                </a:solidFill>
                <a:highlight>
                  <a:srgbClr val="6265E8"/>
                </a:highlight>
                <a:latin typeface="Courier New" panose="02070309020205020404" pitchFamily="49" charset="0"/>
                <a:cs typeface="Courier New" panose="02070309020205020404" pitchFamily="49" charset="0"/>
              </a:rPr>
              <a:t>bulkRNA</a:t>
            </a:r>
            <a:r>
              <a:rPr lang="en-US" dirty="0" err="1">
                <a:solidFill>
                  <a:srgbClr val="0070C0"/>
                </a:solidFill>
                <a:latin typeface="Courier New" panose="02070309020205020404" pitchFamily="49" charset="0"/>
                <a:cs typeface="Courier New" panose="02070309020205020404" pitchFamily="49" charset="0"/>
              </a:rPr>
              <a:t>,</a:t>
            </a:r>
            <a:r>
              <a:rPr lang="en-US" dirty="0" err="1">
                <a:solidFill>
                  <a:schemeClr val="bg1"/>
                </a:solidFill>
                <a:highlight>
                  <a:srgbClr val="F0687C"/>
                </a:highlight>
                <a:latin typeface="Courier New" panose="02070309020205020404" pitchFamily="49" charset="0"/>
                <a:cs typeface="Courier New" panose="02070309020205020404" pitchFamily="49" charset="0"/>
              </a:rPr>
              <a:t>scRNA</a:t>
            </a:r>
            <a:r>
              <a:rPr lang="en-US" dirty="0">
                <a:solidFill>
                  <a:srgbClr val="0070C0"/>
                </a:solidFill>
                <a:latin typeface="Courier New" panose="02070309020205020404" pitchFamily="49" charset="0"/>
                <a:cs typeface="Courier New" panose="02070309020205020404" pitchFamily="49" charset="0"/>
              </a:rPr>
              <a:t>)</a:t>
            </a:r>
          </a:p>
        </p:txBody>
      </p:sp>
      <p:cxnSp>
        <p:nvCxnSpPr>
          <p:cNvPr id="2" name="Straight Arrow Connector 1">
            <a:extLst>
              <a:ext uri="{FF2B5EF4-FFF2-40B4-BE49-F238E27FC236}">
                <a16:creationId xmlns:a16="http://schemas.microsoft.com/office/drawing/2014/main" id="{9FF77FF0-F6CC-29EC-3963-82754F680B41}"/>
              </a:ext>
            </a:extLst>
          </p:cNvPr>
          <p:cNvCxnSpPr>
            <a:cxnSpLocks/>
          </p:cNvCxnSpPr>
          <p:nvPr/>
        </p:nvCxnSpPr>
        <p:spPr>
          <a:xfrm>
            <a:off x="8580474" y="5233187"/>
            <a:ext cx="978196"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27EAAA77-BC26-BF7B-451A-FE27B78EE412}"/>
              </a:ext>
            </a:extLst>
          </p:cNvPr>
          <p:cNvCxnSpPr>
            <a:cxnSpLocks/>
          </p:cNvCxnSpPr>
          <p:nvPr/>
        </p:nvCxnSpPr>
        <p:spPr>
          <a:xfrm flipH="1">
            <a:off x="5635256" y="5295210"/>
            <a:ext cx="244410" cy="813195"/>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38582F1-94B5-9B1B-4451-BED4FC4C595E}"/>
              </a:ext>
            </a:extLst>
          </p:cNvPr>
          <p:cNvCxnSpPr>
            <a:cxnSpLocks/>
          </p:cNvCxnSpPr>
          <p:nvPr/>
        </p:nvCxnSpPr>
        <p:spPr>
          <a:xfrm>
            <a:off x="6280763" y="5315061"/>
            <a:ext cx="323568" cy="793344"/>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561371E8-AA29-FE8F-2B51-ADF849C54F33}"/>
              </a:ext>
            </a:extLst>
          </p:cNvPr>
          <p:cNvCxnSpPr>
            <a:cxnSpLocks/>
          </p:cNvCxnSpPr>
          <p:nvPr/>
        </p:nvCxnSpPr>
        <p:spPr>
          <a:xfrm flipV="1">
            <a:off x="7200414" y="5233187"/>
            <a:ext cx="1376242" cy="731678"/>
          </a:xfrm>
          <a:prstGeom prst="straightConnector1">
            <a:avLst/>
          </a:prstGeom>
          <a:ln w="381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65" name="TextBox 164">
            <a:extLst>
              <a:ext uri="{FF2B5EF4-FFF2-40B4-BE49-F238E27FC236}">
                <a16:creationId xmlns:a16="http://schemas.microsoft.com/office/drawing/2014/main" id="{84EE0497-D8EB-B754-ADE1-8232CEADDCE9}"/>
              </a:ext>
            </a:extLst>
          </p:cNvPr>
          <p:cNvSpPr txBox="1"/>
          <p:nvPr/>
        </p:nvSpPr>
        <p:spPr>
          <a:xfrm>
            <a:off x="4820215" y="4265526"/>
            <a:ext cx="2245680" cy="400110"/>
          </a:xfrm>
          <a:prstGeom prst="rect">
            <a:avLst/>
          </a:prstGeom>
          <a:noFill/>
        </p:spPr>
        <p:txBody>
          <a:bodyPr wrap="square" rtlCol="0">
            <a:spAutoFit/>
          </a:bodyPr>
          <a:lstStyle/>
          <a:p>
            <a:pPr algn="ctr"/>
            <a:r>
              <a:rPr lang="en-US" sz="2000" dirty="0">
                <a:latin typeface="LM Roman 12" panose="00000500000000000000" pitchFamily="50" charset="0"/>
              </a:rPr>
              <a:t>Gene filtering</a:t>
            </a:r>
          </a:p>
        </p:txBody>
      </p:sp>
      <p:sp>
        <p:nvSpPr>
          <p:cNvPr id="6" name="TextBox 5">
            <a:extLst>
              <a:ext uri="{FF2B5EF4-FFF2-40B4-BE49-F238E27FC236}">
                <a16:creationId xmlns:a16="http://schemas.microsoft.com/office/drawing/2014/main" id="{4625A939-8CF3-CDE8-2C7B-DC74839E680E}"/>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10</a:t>
            </a:r>
          </a:p>
        </p:txBody>
      </p:sp>
    </p:spTree>
    <p:extLst>
      <p:ext uri="{BB962C8B-B14F-4D97-AF65-F5344CB8AC3E}">
        <p14:creationId xmlns:p14="http://schemas.microsoft.com/office/powerpoint/2010/main" val="3937373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86441-BEF6-575E-7AC9-A594D03D90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DF0DEF2-8E33-44BD-BAB4-144F52451F2F}"/>
              </a:ext>
            </a:extLst>
          </p:cNvPr>
          <p:cNvSpPr txBox="1"/>
          <p:nvPr/>
        </p:nvSpPr>
        <p:spPr>
          <a:xfrm>
            <a:off x="1800726" y="-86856"/>
            <a:ext cx="8590547" cy="769441"/>
          </a:xfrm>
          <a:prstGeom prst="rect">
            <a:avLst/>
          </a:prstGeom>
          <a:noFill/>
        </p:spPr>
        <p:txBody>
          <a:bodyPr wrap="square" rtlCol="0">
            <a:spAutoFit/>
          </a:bodyPr>
          <a:lstStyle/>
          <a:p>
            <a:pPr algn="ctr"/>
            <a:r>
              <a:rPr lang="en-US" sz="4400" dirty="0">
                <a:latin typeface="LM Roman 12" panose="00000500000000000000" pitchFamily="50" charset="0"/>
              </a:rPr>
              <a:t>Benchmarking</a:t>
            </a:r>
          </a:p>
        </p:txBody>
      </p:sp>
      <p:grpSp>
        <p:nvGrpSpPr>
          <p:cNvPr id="207" name="Group 206">
            <a:extLst>
              <a:ext uri="{FF2B5EF4-FFF2-40B4-BE49-F238E27FC236}">
                <a16:creationId xmlns:a16="http://schemas.microsoft.com/office/drawing/2014/main" id="{891DB1D1-97D8-23A8-23EE-704C7A309776}"/>
              </a:ext>
            </a:extLst>
          </p:cNvPr>
          <p:cNvGrpSpPr/>
          <p:nvPr/>
        </p:nvGrpSpPr>
        <p:grpSpPr>
          <a:xfrm>
            <a:off x="1581175" y="950849"/>
            <a:ext cx="4064246" cy="5775714"/>
            <a:chOff x="3157341" y="1025277"/>
            <a:chExt cx="4064246" cy="5775714"/>
          </a:xfrm>
        </p:grpSpPr>
        <p:grpSp>
          <p:nvGrpSpPr>
            <p:cNvPr id="150" name="Group 149">
              <a:extLst>
                <a:ext uri="{FF2B5EF4-FFF2-40B4-BE49-F238E27FC236}">
                  <a16:creationId xmlns:a16="http://schemas.microsoft.com/office/drawing/2014/main" id="{CD6AB0CD-AD6D-7816-E9BA-FB809540B3DB}"/>
                </a:ext>
              </a:extLst>
            </p:cNvPr>
            <p:cNvGrpSpPr/>
            <p:nvPr/>
          </p:nvGrpSpPr>
          <p:grpSpPr>
            <a:xfrm>
              <a:off x="3157341" y="3100790"/>
              <a:ext cx="4064246" cy="1624688"/>
              <a:chOff x="5206754" y="3233061"/>
              <a:chExt cx="4064246" cy="1624688"/>
            </a:xfrm>
          </p:grpSpPr>
          <p:grpSp>
            <p:nvGrpSpPr>
              <p:cNvPr id="101" name="Group 100">
                <a:extLst>
                  <a:ext uri="{FF2B5EF4-FFF2-40B4-BE49-F238E27FC236}">
                    <a16:creationId xmlns:a16="http://schemas.microsoft.com/office/drawing/2014/main" id="{35FB8A21-4904-4D1C-518C-B4ECD462D273}"/>
                  </a:ext>
                </a:extLst>
              </p:cNvPr>
              <p:cNvGrpSpPr/>
              <p:nvPr/>
            </p:nvGrpSpPr>
            <p:grpSpPr>
              <a:xfrm>
                <a:off x="5322486" y="3295240"/>
                <a:ext cx="183036" cy="1464290"/>
                <a:chOff x="5854646" y="3295240"/>
                <a:chExt cx="183036" cy="1464290"/>
              </a:xfrm>
            </p:grpSpPr>
            <p:sp>
              <p:nvSpPr>
                <p:cNvPr id="92" name="Rectangle 91">
                  <a:extLst>
                    <a:ext uri="{FF2B5EF4-FFF2-40B4-BE49-F238E27FC236}">
                      <a16:creationId xmlns:a16="http://schemas.microsoft.com/office/drawing/2014/main" id="{82A10CC3-F49A-E655-FA8D-75E89A149A5D}"/>
                    </a:ext>
                  </a:extLst>
                </p:cNvPr>
                <p:cNvSpPr/>
                <p:nvPr/>
              </p:nvSpPr>
              <p:spPr>
                <a:xfrm>
                  <a:off x="5854646" y="3817445"/>
                  <a:ext cx="183036" cy="62214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C09D3F1-F372-4869-EF5B-F8F6E6198227}"/>
                    </a:ext>
                  </a:extLst>
                </p:cNvPr>
                <p:cNvSpPr/>
                <p:nvPr/>
              </p:nvSpPr>
              <p:spPr>
                <a:xfrm>
                  <a:off x="5854646" y="3295240"/>
                  <a:ext cx="183036" cy="522201"/>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B3C63AE-D1B1-5DA9-E4F4-1F52DB7B85E0}"/>
                    </a:ext>
                  </a:extLst>
                </p:cNvPr>
                <p:cNvSpPr/>
                <p:nvPr/>
              </p:nvSpPr>
              <p:spPr>
                <a:xfrm>
                  <a:off x="5854646" y="4439590"/>
                  <a:ext cx="183036" cy="31994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8E1BF1C9-DFF4-E725-84A6-F1B93D4E5DB6}"/>
                  </a:ext>
                </a:extLst>
              </p:cNvPr>
              <p:cNvGrpSpPr/>
              <p:nvPr/>
            </p:nvGrpSpPr>
            <p:grpSpPr>
              <a:xfrm>
                <a:off x="5821485" y="3295237"/>
                <a:ext cx="183036" cy="1464293"/>
                <a:chOff x="6037682" y="3295237"/>
                <a:chExt cx="183036" cy="1464293"/>
              </a:xfrm>
            </p:grpSpPr>
            <p:sp>
              <p:nvSpPr>
                <p:cNvPr id="93" name="Rectangle 92">
                  <a:extLst>
                    <a:ext uri="{FF2B5EF4-FFF2-40B4-BE49-F238E27FC236}">
                      <a16:creationId xmlns:a16="http://schemas.microsoft.com/office/drawing/2014/main" id="{7D089A51-6120-A979-616D-2E9147FD7460}"/>
                    </a:ext>
                  </a:extLst>
                </p:cNvPr>
                <p:cNvSpPr/>
                <p:nvPr/>
              </p:nvSpPr>
              <p:spPr>
                <a:xfrm>
                  <a:off x="6037682" y="3685959"/>
                  <a:ext cx="183036" cy="83553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A616B31-BE8C-7CDE-F178-9D3B4232CB59}"/>
                    </a:ext>
                  </a:extLst>
                </p:cNvPr>
                <p:cNvSpPr/>
                <p:nvPr/>
              </p:nvSpPr>
              <p:spPr>
                <a:xfrm>
                  <a:off x="6037682" y="3295237"/>
                  <a:ext cx="183036" cy="39071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325938F-C564-A8F3-9344-E1363CE7D0CB}"/>
                    </a:ext>
                  </a:extLst>
                </p:cNvPr>
                <p:cNvSpPr/>
                <p:nvPr/>
              </p:nvSpPr>
              <p:spPr>
                <a:xfrm>
                  <a:off x="6037682" y="4521492"/>
                  <a:ext cx="183036" cy="238038"/>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6CE2B56F-0E7C-7694-84FF-56CCC8731936}"/>
                  </a:ext>
                </a:extLst>
              </p:cNvPr>
              <p:cNvGrpSpPr/>
              <p:nvPr/>
            </p:nvGrpSpPr>
            <p:grpSpPr>
              <a:xfrm>
                <a:off x="6316257" y="3295226"/>
                <a:ext cx="183036" cy="1464293"/>
                <a:chOff x="6220718" y="3295237"/>
                <a:chExt cx="183036" cy="1464293"/>
              </a:xfrm>
            </p:grpSpPr>
            <p:sp>
              <p:nvSpPr>
                <p:cNvPr id="94" name="Rectangle 93">
                  <a:extLst>
                    <a:ext uri="{FF2B5EF4-FFF2-40B4-BE49-F238E27FC236}">
                      <a16:creationId xmlns:a16="http://schemas.microsoft.com/office/drawing/2014/main" id="{207DFD06-9714-C223-42E2-EBA463781CA3}"/>
                    </a:ext>
                  </a:extLst>
                </p:cNvPr>
                <p:cNvSpPr/>
                <p:nvPr/>
              </p:nvSpPr>
              <p:spPr>
                <a:xfrm>
                  <a:off x="6220718" y="3887278"/>
                  <a:ext cx="183036" cy="46350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0B26E41-D7AD-6AE5-BC15-6B16D8E72BA2}"/>
                    </a:ext>
                  </a:extLst>
                </p:cNvPr>
                <p:cNvSpPr/>
                <p:nvPr/>
              </p:nvSpPr>
              <p:spPr>
                <a:xfrm>
                  <a:off x="6220718" y="3295237"/>
                  <a:ext cx="183036" cy="592041"/>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2BD93D8-126D-BF55-2DA5-26D0CF15D730}"/>
                    </a:ext>
                  </a:extLst>
                </p:cNvPr>
                <p:cNvSpPr/>
                <p:nvPr/>
              </p:nvSpPr>
              <p:spPr>
                <a:xfrm>
                  <a:off x="6220718" y="4350782"/>
                  <a:ext cx="183036" cy="408748"/>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614F7740-B009-57E8-936E-F14CFD22A890}"/>
                  </a:ext>
                </a:extLst>
              </p:cNvPr>
              <p:cNvGrpSpPr/>
              <p:nvPr/>
            </p:nvGrpSpPr>
            <p:grpSpPr>
              <a:xfrm>
                <a:off x="6815146" y="3292341"/>
                <a:ext cx="183036" cy="1464293"/>
                <a:chOff x="6403753" y="3295237"/>
                <a:chExt cx="183036" cy="1464293"/>
              </a:xfrm>
            </p:grpSpPr>
            <p:sp>
              <p:nvSpPr>
                <p:cNvPr id="95" name="Rectangle 94">
                  <a:extLst>
                    <a:ext uri="{FF2B5EF4-FFF2-40B4-BE49-F238E27FC236}">
                      <a16:creationId xmlns:a16="http://schemas.microsoft.com/office/drawing/2014/main" id="{4C6E9B9E-9740-DF43-B9EE-A200E93BDDA7}"/>
                    </a:ext>
                  </a:extLst>
                </p:cNvPr>
                <p:cNvSpPr/>
                <p:nvPr/>
              </p:nvSpPr>
              <p:spPr>
                <a:xfrm>
                  <a:off x="6403753" y="4034449"/>
                  <a:ext cx="183036" cy="59204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54BEF08-FB89-5267-302A-4593A3BF35BA}"/>
                    </a:ext>
                  </a:extLst>
                </p:cNvPr>
                <p:cNvSpPr/>
                <p:nvPr/>
              </p:nvSpPr>
              <p:spPr>
                <a:xfrm>
                  <a:off x="6403753" y="3295237"/>
                  <a:ext cx="183036" cy="73920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6611336-4F88-6324-D11C-BE1366D70A66}"/>
                    </a:ext>
                  </a:extLst>
                </p:cNvPr>
                <p:cNvSpPr/>
                <p:nvPr/>
              </p:nvSpPr>
              <p:spPr>
                <a:xfrm>
                  <a:off x="6403753" y="4626495"/>
                  <a:ext cx="183036" cy="13303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C5D90F8-F1FE-BE52-5F85-ABEAFEFEE662}"/>
                  </a:ext>
                </a:extLst>
              </p:cNvPr>
              <p:cNvGrpSpPr/>
              <p:nvPr/>
            </p:nvGrpSpPr>
            <p:grpSpPr>
              <a:xfrm>
                <a:off x="7807665" y="3292333"/>
                <a:ext cx="183036" cy="1464299"/>
                <a:chOff x="6769825" y="3295229"/>
                <a:chExt cx="183036" cy="1464299"/>
              </a:xfrm>
            </p:grpSpPr>
            <p:sp>
              <p:nvSpPr>
                <p:cNvPr id="98" name="Rectangle 97">
                  <a:extLst>
                    <a:ext uri="{FF2B5EF4-FFF2-40B4-BE49-F238E27FC236}">
                      <a16:creationId xmlns:a16="http://schemas.microsoft.com/office/drawing/2014/main" id="{4F2CF62D-E42D-212F-E74F-AE98F014B241}"/>
                    </a:ext>
                  </a:extLst>
                </p:cNvPr>
                <p:cNvSpPr/>
                <p:nvPr/>
              </p:nvSpPr>
              <p:spPr>
                <a:xfrm>
                  <a:off x="6769825" y="3658253"/>
                  <a:ext cx="183036" cy="47913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78063708-4E24-7D0F-F761-CFA8C23B5391}"/>
                    </a:ext>
                  </a:extLst>
                </p:cNvPr>
                <p:cNvSpPr/>
                <p:nvPr/>
              </p:nvSpPr>
              <p:spPr>
                <a:xfrm>
                  <a:off x="6769825" y="3295229"/>
                  <a:ext cx="183036" cy="363020"/>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085280A-5A32-C685-D9B2-85030D002E82}"/>
                    </a:ext>
                  </a:extLst>
                </p:cNvPr>
                <p:cNvSpPr/>
                <p:nvPr/>
              </p:nvSpPr>
              <p:spPr>
                <a:xfrm>
                  <a:off x="6769825" y="4137389"/>
                  <a:ext cx="183036" cy="62213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F3CC530F-5127-A4A2-7358-1652C6915D74}"/>
                  </a:ext>
                </a:extLst>
              </p:cNvPr>
              <p:cNvGrpSpPr/>
              <p:nvPr/>
            </p:nvGrpSpPr>
            <p:grpSpPr>
              <a:xfrm>
                <a:off x="8311649" y="3292333"/>
                <a:ext cx="183036" cy="1464299"/>
                <a:chOff x="6952861" y="3295229"/>
                <a:chExt cx="183036" cy="1464299"/>
              </a:xfrm>
            </p:grpSpPr>
            <p:sp>
              <p:nvSpPr>
                <p:cNvPr id="99" name="Rectangle 98">
                  <a:extLst>
                    <a:ext uri="{FF2B5EF4-FFF2-40B4-BE49-F238E27FC236}">
                      <a16:creationId xmlns:a16="http://schemas.microsoft.com/office/drawing/2014/main" id="{5BD9E4E7-7C7A-0C58-A1A7-67C1364650CA}"/>
                    </a:ext>
                  </a:extLst>
                </p:cNvPr>
                <p:cNvSpPr/>
                <p:nvPr/>
              </p:nvSpPr>
              <p:spPr>
                <a:xfrm>
                  <a:off x="6952861" y="3725077"/>
                  <a:ext cx="183036" cy="67143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A9CA052-5C36-C61F-16BC-D746DF423533}"/>
                    </a:ext>
                  </a:extLst>
                </p:cNvPr>
                <p:cNvSpPr/>
                <p:nvPr/>
              </p:nvSpPr>
              <p:spPr>
                <a:xfrm>
                  <a:off x="6952861" y="3295229"/>
                  <a:ext cx="183036" cy="42984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046E50D-1219-BBFD-7B4D-27D6368AEBA6}"/>
                    </a:ext>
                  </a:extLst>
                </p:cNvPr>
                <p:cNvSpPr/>
                <p:nvPr/>
              </p:nvSpPr>
              <p:spPr>
                <a:xfrm>
                  <a:off x="6952861" y="4396508"/>
                  <a:ext cx="183036" cy="363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BDD6184-1E7E-887B-7A6B-19D856480BE2}"/>
                  </a:ext>
                </a:extLst>
              </p:cNvPr>
              <p:cNvGrpSpPr/>
              <p:nvPr/>
            </p:nvGrpSpPr>
            <p:grpSpPr>
              <a:xfrm>
                <a:off x="8810509" y="3292333"/>
                <a:ext cx="183036" cy="1464300"/>
                <a:chOff x="7135896" y="3295229"/>
                <a:chExt cx="183036" cy="1464300"/>
              </a:xfrm>
            </p:grpSpPr>
            <p:sp>
              <p:nvSpPr>
                <p:cNvPr id="100" name="Rectangle 99">
                  <a:extLst>
                    <a:ext uri="{FF2B5EF4-FFF2-40B4-BE49-F238E27FC236}">
                      <a16:creationId xmlns:a16="http://schemas.microsoft.com/office/drawing/2014/main" id="{18C8430F-1C55-2AE9-4D0E-DFCE1780DA1E}"/>
                    </a:ext>
                  </a:extLst>
                </p:cNvPr>
                <p:cNvSpPr/>
                <p:nvPr/>
              </p:nvSpPr>
              <p:spPr>
                <a:xfrm>
                  <a:off x="7135896" y="4054755"/>
                  <a:ext cx="183036" cy="622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261E18F-A3C9-1455-3719-2E3C8DB81D7E}"/>
                    </a:ext>
                  </a:extLst>
                </p:cNvPr>
                <p:cNvSpPr/>
                <p:nvPr/>
              </p:nvSpPr>
              <p:spPr>
                <a:xfrm>
                  <a:off x="7135896" y="3295229"/>
                  <a:ext cx="183036" cy="7595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E4F1AB1-B581-EBEA-7F1A-33B9CE7849AF}"/>
                    </a:ext>
                  </a:extLst>
                </p:cNvPr>
                <p:cNvSpPr/>
                <p:nvPr/>
              </p:nvSpPr>
              <p:spPr>
                <a:xfrm>
                  <a:off x="7135896" y="4676897"/>
                  <a:ext cx="183036" cy="82632"/>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56CCAD80-F0A6-A94D-9CF2-07867D494A91}"/>
                  </a:ext>
                </a:extLst>
              </p:cNvPr>
              <p:cNvGrpSpPr/>
              <p:nvPr/>
            </p:nvGrpSpPr>
            <p:grpSpPr>
              <a:xfrm>
                <a:off x="7311268" y="3292337"/>
                <a:ext cx="183036" cy="1464296"/>
                <a:chOff x="6586789" y="3295233"/>
                <a:chExt cx="183036" cy="1464296"/>
              </a:xfrm>
            </p:grpSpPr>
            <p:sp>
              <p:nvSpPr>
                <p:cNvPr id="96" name="Rectangle 95">
                  <a:extLst>
                    <a:ext uri="{FF2B5EF4-FFF2-40B4-BE49-F238E27FC236}">
                      <a16:creationId xmlns:a16="http://schemas.microsoft.com/office/drawing/2014/main" id="{1A8479FD-30E9-93C7-9F99-12F364D6E03C}"/>
                    </a:ext>
                  </a:extLst>
                </p:cNvPr>
                <p:cNvSpPr/>
                <p:nvPr/>
              </p:nvSpPr>
              <p:spPr>
                <a:xfrm>
                  <a:off x="6586789" y="3515248"/>
                  <a:ext cx="183036" cy="622139"/>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CDA5F17-6F16-EAF2-6B51-D266F87F7850}"/>
                    </a:ext>
                  </a:extLst>
                </p:cNvPr>
                <p:cNvSpPr/>
                <p:nvPr/>
              </p:nvSpPr>
              <p:spPr>
                <a:xfrm>
                  <a:off x="6586789" y="3295233"/>
                  <a:ext cx="183036" cy="22001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A092EC0-6A8C-C7C3-1A41-35473425529E}"/>
                    </a:ext>
                  </a:extLst>
                </p:cNvPr>
                <p:cNvSpPr/>
                <p:nvPr/>
              </p:nvSpPr>
              <p:spPr>
                <a:xfrm>
                  <a:off x="6586789" y="3994380"/>
                  <a:ext cx="183036" cy="76514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B6C296C7-417D-FF33-8A4B-18D5D076EEF3}"/>
                  </a:ext>
                </a:extLst>
              </p:cNvPr>
              <p:cNvGrpSpPr/>
              <p:nvPr/>
            </p:nvGrpSpPr>
            <p:grpSpPr>
              <a:xfrm>
                <a:off x="5505521" y="3295229"/>
                <a:ext cx="183036" cy="1464290"/>
                <a:chOff x="5923434" y="5008109"/>
                <a:chExt cx="183036" cy="1464290"/>
              </a:xfrm>
            </p:grpSpPr>
            <p:sp>
              <p:nvSpPr>
                <p:cNvPr id="130" name="Rectangle 129">
                  <a:extLst>
                    <a:ext uri="{FF2B5EF4-FFF2-40B4-BE49-F238E27FC236}">
                      <a16:creationId xmlns:a16="http://schemas.microsoft.com/office/drawing/2014/main" id="{7A38ED39-4692-8AD1-28EE-3D56C50062F5}"/>
                    </a:ext>
                  </a:extLst>
                </p:cNvPr>
                <p:cNvSpPr/>
                <p:nvPr/>
              </p:nvSpPr>
              <p:spPr>
                <a:xfrm>
                  <a:off x="5923434" y="5345507"/>
                  <a:ext cx="183036" cy="80695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A7E313C-AA4F-2180-7201-6A020D2F9B71}"/>
                    </a:ext>
                  </a:extLst>
                </p:cNvPr>
                <p:cNvSpPr/>
                <p:nvPr/>
              </p:nvSpPr>
              <p:spPr>
                <a:xfrm>
                  <a:off x="5923434" y="5008109"/>
                  <a:ext cx="183036" cy="33739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AE9D212C-2F8B-3D0C-C149-74E53CEB24BE}"/>
                    </a:ext>
                  </a:extLst>
                </p:cNvPr>
                <p:cNvSpPr/>
                <p:nvPr/>
              </p:nvSpPr>
              <p:spPr>
                <a:xfrm>
                  <a:off x="5923434" y="6010697"/>
                  <a:ext cx="183036" cy="461702"/>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0E16B717-B1E4-9C7A-E355-6B7B5688EA56}"/>
                  </a:ext>
                </a:extLst>
              </p:cNvPr>
              <p:cNvGrpSpPr/>
              <p:nvPr/>
            </p:nvGrpSpPr>
            <p:grpSpPr>
              <a:xfrm>
                <a:off x="6002407" y="3295226"/>
                <a:ext cx="183036" cy="1464293"/>
                <a:chOff x="6106470" y="5008106"/>
                <a:chExt cx="183036" cy="1464293"/>
              </a:xfrm>
            </p:grpSpPr>
            <p:sp>
              <p:nvSpPr>
                <p:cNvPr id="131" name="Rectangle 130">
                  <a:extLst>
                    <a:ext uri="{FF2B5EF4-FFF2-40B4-BE49-F238E27FC236}">
                      <a16:creationId xmlns:a16="http://schemas.microsoft.com/office/drawing/2014/main" id="{9D32DA54-1C9E-EE94-C1E5-00738AADF8C9}"/>
                    </a:ext>
                  </a:extLst>
                </p:cNvPr>
                <p:cNvSpPr/>
                <p:nvPr/>
              </p:nvSpPr>
              <p:spPr>
                <a:xfrm>
                  <a:off x="6106470" y="5248426"/>
                  <a:ext cx="183036" cy="107474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D799232-D70C-E1E8-8010-874F6612A993}"/>
                    </a:ext>
                  </a:extLst>
                </p:cNvPr>
                <p:cNvSpPr/>
                <p:nvPr/>
              </p:nvSpPr>
              <p:spPr>
                <a:xfrm>
                  <a:off x="6106470" y="5008106"/>
                  <a:ext cx="183036" cy="240321"/>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81125FF-0454-1D9E-9FB8-6B2C89C44A93}"/>
                    </a:ext>
                  </a:extLst>
                </p:cNvPr>
                <p:cNvSpPr/>
                <p:nvPr/>
              </p:nvSpPr>
              <p:spPr>
                <a:xfrm>
                  <a:off x="6106470" y="6309133"/>
                  <a:ext cx="183036" cy="16326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57B5F92A-06C0-B1B8-BBDE-46AC0856F441}"/>
                  </a:ext>
                </a:extLst>
              </p:cNvPr>
              <p:cNvGrpSpPr/>
              <p:nvPr/>
            </p:nvGrpSpPr>
            <p:grpSpPr>
              <a:xfrm>
                <a:off x="6501296" y="3294105"/>
                <a:ext cx="183036" cy="1464293"/>
                <a:chOff x="6289506" y="5008106"/>
                <a:chExt cx="183036" cy="1464293"/>
              </a:xfrm>
            </p:grpSpPr>
            <p:sp>
              <p:nvSpPr>
                <p:cNvPr id="132" name="Rectangle 131">
                  <a:extLst>
                    <a:ext uri="{FF2B5EF4-FFF2-40B4-BE49-F238E27FC236}">
                      <a16:creationId xmlns:a16="http://schemas.microsoft.com/office/drawing/2014/main" id="{1F2069DA-8CE4-C0A1-57B4-D2DA02FB5F4D}"/>
                    </a:ext>
                  </a:extLst>
                </p:cNvPr>
                <p:cNvSpPr/>
                <p:nvPr/>
              </p:nvSpPr>
              <p:spPr>
                <a:xfrm>
                  <a:off x="6289506" y="5600147"/>
                  <a:ext cx="183036" cy="46350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D435D131-9A31-852F-F92E-A32B34E8F841}"/>
                    </a:ext>
                  </a:extLst>
                </p:cNvPr>
                <p:cNvSpPr/>
                <p:nvPr/>
              </p:nvSpPr>
              <p:spPr>
                <a:xfrm>
                  <a:off x="6289506" y="5008106"/>
                  <a:ext cx="183036" cy="696023"/>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44815682-0E46-A2DA-C92B-C61E88552854}"/>
                    </a:ext>
                  </a:extLst>
                </p:cNvPr>
                <p:cNvSpPr/>
                <p:nvPr/>
              </p:nvSpPr>
              <p:spPr>
                <a:xfrm>
                  <a:off x="6289506" y="6010697"/>
                  <a:ext cx="183036" cy="461702"/>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269423E4-52F9-3615-054A-46D9E910C47C}"/>
                  </a:ext>
                </a:extLst>
              </p:cNvPr>
              <p:cNvGrpSpPr/>
              <p:nvPr/>
            </p:nvGrpSpPr>
            <p:grpSpPr>
              <a:xfrm>
                <a:off x="6999532" y="3292340"/>
                <a:ext cx="183036" cy="1464292"/>
                <a:chOff x="6472541" y="5008106"/>
                <a:chExt cx="183036" cy="1464292"/>
              </a:xfrm>
            </p:grpSpPr>
            <p:sp>
              <p:nvSpPr>
                <p:cNvPr id="133" name="Rectangle 132">
                  <a:extLst>
                    <a:ext uri="{FF2B5EF4-FFF2-40B4-BE49-F238E27FC236}">
                      <a16:creationId xmlns:a16="http://schemas.microsoft.com/office/drawing/2014/main" id="{05B8A95B-2170-53BA-7786-1A90F9BEE07E}"/>
                    </a:ext>
                  </a:extLst>
                </p:cNvPr>
                <p:cNvSpPr/>
                <p:nvPr/>
              </p:nvSpPr>
              <p:spPr>
                <a:xfrm>
                  <a:off x="6472541" y="5579833"/>
                  <a:ext cx="183036" cy="75952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6CA37FF3-1914-A748-0766-683FE80B1EB9}"/>
                    </a:ext>
                  </a:extLst>
                </p:cNvPr>
                <p:cNvSpPr/>
                <p:nvPr/>
              </p:nvSpPr>
              <p:spPr>
                <a:xfrm>
                  <a:off x="6472541" y="5008106"/>
                  <a:ext cx="183036" cy="5717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BBF49D5-8D8A-C592-6469-D569D37AA2F9}"/>
                    </a:ext>
                  </a:extLst>
                </p:cNvPr>
                <p:cNvSpPr/>
                <p:nvPr/>
              </p:nvSpPr>
              <p:spPr>
                <a:xfrm>
                  <a:off x="6472541" y="6183261"/>
                  <a:ext cx="183036" cy="289137"/>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2931B19A-B266-09AD-2813-94F965A0E642}"/>
                  </a:ext>
                </a:extLst>
              </p:cNvPr>
              <p:cNvGrpSpPr/>
              <p:nvPr/>
            </p:nvGrpSpPr>
            <p:grpSpPr>
              <a:xfrm>
                <a:off x="7995307" y="3292334"/>
                <a:ext cx="183036" cy="1464298"/>
                <a:chOff x="6838613" y="5008099"/>
                <a:chExt cx="183036" cy="1464298"/>
              </a:xfrm>
            </p:grpSpPr>
            <p:sp>
              <p:nvSpPr>
                <p:cNvPr id="135" name="Rectangle 134">
                  <a:extLst>
                    <a:ext uri="{FF2B5EF4-FFF2-40B4-BE49-F238E27FC236}">
                      <a16:creationId xmlns:a16="http://schemas.microsoft.com/office/drawing/2014/main" id="{C6682920-90F7-1B17-081E-166F1F9FA65E}"/>
                    </a:ext>
                  </a:extLst>
                </p:cNvPr>
                <p:cNvSpPr/>
                <p:nvPr/>
              </p:nvSpPr>
              <p:spPr>
                <a:xfrm>
                  <a:off x="6838613" y="5313547"/>
                  <a:ext cx="183036" cy="72900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7BD4CFFA-D999-B82F-56D4-A6F677B16649}"/>
                    </a:ext>
                  </a:extLst>
                </p:cNvPr>
                <p:cNvSpPr/>
                <p:nvPr/>
              </p:nvSpPr>
              <p:spPr>
                <a:xfrm>
                  <a:off x="6838613" y="5008099"/>
                  <a:ext cx="183036" cy="31516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E58EC3B-E829-FCB7-CC5D-1B78AD785BF3}"/>
                    </a:ext>
                  </a:extLst>
                </p:cNvPr>
                <p:cNvSpPr/>
                <p:nvPr/>
              </p:nvSpPr>
              <p:spPr>
                <a:xfrm>
                  <a:off x="6838613" y="6028670"/>
                  <a:ext cx="183036" cy="443727"/>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3391B632-43D3-DD23-66B1-8F70072ACF81}"/>
                  </a:ext>
                </a:extLst>
              </p:cNvPr>
              <p:cNvGrpSpPr/>
              <p:nvPr/>
            </p:nvGrpSpPr>
            <p:grpSpPr>
              <a:xfrm>
                <a:off x="8494167" y="3292339"/>
                <a:ext cx="183036" cy="1471359"/>
                <a:chOff x="7021649" y="5008098"/>
                <a:chExt cx="183036" cy="1471359"/>
              </a:xfrm>
            </p:grpSpPr>
            <p:sp>
              <p:nvSpPr>
                <p:cNvPr id="136" name="Rectangle 135">
                  <a:extLst>
                    <a:ext uri="{FF2B5EF4-FFF2-40B4-BE49-F238E27FC236}">
                      <a16:creationId xmlns:a16="http://schemas.microsoft.com/office/drawing/2014/main" id="{B28FD575-8DC7-3335-5243-2DA6BA4F74A6}"/>
                    </a:ext>
                  </a:extLst>
                </p:cNvPr>
                <p:cNvSpPr/>
                <p:nvPr/>
              </p:nvSpPr>
              <p:spPr>
                <a:xfrm>
                  <a:off x="7021649" y="5108997"/>
                  <a:ext cx="183036" cy="71512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5E6DC421-FB09-A623-B6FE-2DDC9FEA89D1}"/>
                    </a:ext>
                  </a:extLst>
                </p:cNvPr>
                <p:cNvSpPr/>
                <p:nvPr/>
              </p:nvSpPr>
              <p:spPr>
                <a:xfrm>
                  <a:off x="7021649" y="5008098"/>
                  <a:ext cx="183036" cy="100900"/>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B18CE66-F559-56D8-961B-43D5D11FF93C}"/>
                    </a:ext>
                  </a:extLst>
                </p:cNvPr>
                <p:cNvSpPr/>
                <p:nvPr/>
              </p:nvSpPr>
              <p:spPr>
                <a:xfrm>
                  <a:off x="7021649" y="5824120"/>
                  <a:ext cx="183036" cy="655337"/>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95117AA8-D903-9001-E202-33D52292CE9F}"/>
                  </a:ext>
                </a:extLst>
              </p:cNvPr>
              <p:cNvGrpSpPr/>
              <p:nvPr/>
            </p:nvGrpSpPr>
            <p:grpSpPr>
              <a:xfrm>
                <a:off x="8997633" y="3299402"/>
                <a:ext cx="183036" cy="1464299"/>
                <a:chOff x="7204684" y="5008098"/>
                <a:chExt cx="183036" cy="1464299"/>
              </a:xfrm>
            </p:grpSpPr>
            <p:sp>
              <p:nvSpPr>
                <p:cNvPr id="137" name="Rectangle 136">
                  <a:extLst>
                    <a:ext uri="{FF2B5EF4-FFF2-40B4-BE49-F238E27FC236}">
                      <a16:creationId xmlns:a16="http://schemas.microsoft.com/office/drawing/2014/main" id="{20AE71D6-A2C4-0E33-0648-AC7410A72BE7}"/>
                    </a:ext>
                  </a:extLst>
                </p:cNvPr>
                <p:cNvSpPr/>
                <p:nvPr/>
              </p:nvSpPr>
              <p:spPr>
                <a:xfrm>
                  <a:off x="7204684" y="5549193"/>
                  <a:ext cx="183036" cy="479478"/>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B67297C-8385-1D8E-62B0-26F11A89615A}"/>
                    </a:ext>
                  </a:extLst>
                </p:cNvPr>
                <p:cNvSpPr/>
                <p:nvPr/>
              </p:nvSpPr>
              <p:spPr>
                <a:xfrm>
                  <a:off x="7204684" y="5008098"/>
                  <a:ext cx="183036" cy="54109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9E11E3-0492-1A80-F96B-795DDDBF6CCA}"/>
                    </a:ext>
                  </a:extLst>
                </p:cNvPr>
                <p:cNvSpPr/>
                <p:nvPr/>
              </p:nvSpPr>
              <p:spPr>
                <a:xfrm>
                  <a:off x="7204684" y="6028670"/>
                  <a:ext cx="183036" cy="443727"/>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75469D15-510A-BF60-8602-DC6035FCE7FD}"/>
                  </a:ext>
                </a:extLst>
              </p:cNvPr>
              <p:cNvGrpSpPr/>
              <p:nvPr/>
            </p:nvGrpSpPr>
            <p:grpSpPr>
              <a:xfrm>
                <a:off x="7495929" y="3299402"/>
                <a:ext cx="183036" cy="1464296"/>
                <a:chOff x="6655577" y="5008102"/>
                <a:chExt cx="183036" cy="1464296"/>
              </a:xfrm>
            </p:grpSpPr>
            <p:sp>
              <p:nvSpPr>
                <p:cNvPr id="134" name="Rectangle 133">
                  <a:extLst>
                    <a:ext uri="{FF2B5EF4-FFF2-40B4-BE49-F238E27FC236}">
                      <a16:creationId xmlns:a16="http://schemas.microsoft.com/office/drawing/2014/main" id="{048B7EB7-B06E-7974-93D0-A2D19B3A0C71}"/>
                    </a:ext>
                  </a:extLst>
                </p:cNvPr>
                <p:cNvSpPr/>
                <p:nvPr/>
              </p:nvSpPr>
              <p:spPr>
                <a:xfrm>
                  <a:off x="6655577" y="5518097"/>
                  <a:ext cx="183036" cy="72900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5EE7018-6000-91DB-DDC4-B578ABE68676}"/>
                    </a:ext>
                  </a:extLst>
                </p:cNvPr>
                <p:cNvSpPr/>
                <p:nvPr/>
              </p:nvSpPr>
              <p:spPr>
                <a:xfrm>
                  <a:off x="6655577" y="5008102"/>
                  <a:ext cx="183036" cy="50999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5A5B3F9-D7AA-70B1-7CF6-2767725DA3E6}"/>
                    </a:ext>
                  </a:extLst>
                </p:cNvPr>
                <p:cNvSpPr/>
                <p:nvPr/>
              </p:nvSpPr>
              <p:spPr>
                <a:xfrm>
                  <a:off x="6655577" y="6237386"/>
                  <a:ext cx="183036" cy="235012"/>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Freeform: Shape 148">
                <a:extLst>
                  <a:ext uri="{FF2B5EF4-FFF2-40B4-BE49-F238E27FC236}">
                    <a16:creationId xmlns:a16="http://schemas.microsoft.com/office/drawing/2014/main" id="{E00515EC-1E70-AD57-3762-265B467B7180}"/>
                  </a:ext>
                </a:extLst>
              </p:cNvPr>
              <p:cNvSpPr/>
              <p:nvPr/>
            </p:nvSpPr>
            <p:spPr>
              <a:xfrm>
                <a:off x="5206754" y="3233061"/>
                <a:ext cx="4064246" cy="1624688"/>
              </a:xfrm>
              <a:custGeom>
                <a:avLst/>
                <a:gdLst>
                  <a:gd name="connsiteX0" fmla="*/ 360964 w 4064246"/>
                  <a:gd name="connsiteY0" fmla="*/ 59271 h 1624688"/>
                  <a:gd name="connsiteX1" fmla="*/ 115732 w 4064246"/>
                  <a:gd name="connsiteY1" fmla="*/ 304503 h 1624688"/>
                  <a:gd name="connsiteX2" fmla="*/ 115732 w 4064246"/>
                  <a:gd name="connsiteY2" fmla="*/ 1285404 h 1624688"/>
                  <a:gd name="connsiteX3" fmla="*/ 360964 w 4064246"/>
                  <a:gd name="connsiteY3" fmla="*/ 1530636 h 1624688"/>
                  <a:gd name="connsiteX4" fmla="*/ 3728682 w 4064246"/>
                  <a:gd name="connsiteY4" fmla="*/ 1530636 h 1624688"/>
                  <a:gd name="connsiteX5" fmla="*/ 3973914 w 4064246"/>
                  <a:gd name="connsiteY5" fmla="*/ 1285404 h 1624688"/>
                  <a:gd name="connsiteX6" fmla="*/ 3973914 w 4064246"/>
                  <a:gd name="connsiteY6" fmla="*/ 304503 h 1624688"/>
                  <a:gd name="connsiteX7" fmla="*/ 3728682 w 4064246"/>
                  <a:gd name="connsiteY7" fmla="*/ 59271 h 1624688"/>
                  <a:gd name="connsiteX8" fmla="*/ 0 w 4064246"/>
                  <a:gd name="connsiteY8" fmla="*/ 0 h 1624688"/>
                  <a:gd name="connsiteX9" fmla="*/ 4064246 w 4064246"/>
                  <a:gd name="connsiteY9" fmla="*/ 0 h 1624688"/>
                  <a:gd name="connsiteX10" fmla="*/ 4064246 w 4064246"/>
                  <a:gd name="connsiteY10" fmla="*/ 1624688 h 1624688"/>
                  <a:gd name="connsiteX11" fmla="*/ 0 w 4064246"/>
                  <a:gd name="connsiteY11" fmla="*/ 1624688 h 16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4246" h="1624688">
                    <a:moveTo>
                      <a:pt x="360964" y="59271"/>
                    </a:moveTo>
                    <a:cubicBezTo>
                      <a:pt x="225526" y="59271"/>
                      <a:pt x="115732" y="169065"/>
                      <a:pt x="115732" y="304503"/>
                    </a:cubicBezTo>
                    <a:lnTo>
                      <a:pt x="115732" y="1285404"/>
                    </a:lnTo>
                    <a:cubicBezTo>
                      <a:pt x="115732" y="1420842"/>
                      <a:pt x="225526" y="1530636"/>
                      <a:pt x="360964" y="1530636"/>
                    </a:cubicBezTo>
                    <a:lnTo>
                      <a:pt x="3728682" y="1530636"/>
                    </a:lnTo>
                    <a:cubicBezTo>
                      <a:pt x="3864120" y="1530636"/>
                      <a:pt x="3973914" y="1420842"/>
                      <a:pt x="3973914" y="1285404"/>
                    </a:cubicBezTo>
                    <a:lnTo>
                      <a:pt x="3973914" y="304503"/>
                    </a:lnTo>
                    <a:cubicBezTo>
                      <a:pt x="3973914" y="169065"/>
                      <a:pt x="3864120" y="59271"/>
                      <a:pt x="3728682" y="59271"/>
                    </a:cubicBezTo>
                    <a:close/>
                    <a:moveTo>
                      <a:pt x="0" y="0"/>
                    </a:moveTo>
                    <a:lnTo>
                      <a:pt x="4064246" y="0"/>
                    </a:lnTo>
                    <a:lnTo>
                      <a:pt x="4064246" y="1624688"/>
                    </a:lnTo>
                    <a:lnTo>
                      <a:pt x="0" y="1624688"/>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 name="Group 1">
              <a:extLst>
                <a:ext uri="{FF2B5EF4-FFF2-40B4-BE49-F238E27FC236}">
                  <a16:creationId xmlns:a16="http://schemas.microsoft.com/office/drawing/2014/main" id="{55DFD85D-BD39-2AD3-BCA7-2E0F20F839BA}"/>
                </a:ext>
              </a:extLst>
            </p:cNvPr>
            <p:cNvGrpSpPr/>
            <p:nvPr/>
          </p:nvGrpSpPr>
          <p:grpSpPr>
            <a:xfrm>
              <a:off x="4422745" y="1025277"/>
              <a:ext cx="1524635" cy="1524635"/>
              <a:chOff x="6028293" y="1296268"/>
              <a:chExt cx="1924215" cy="1924215"/>
            </a:xfrm>
          </p:grpSpPr>
          <p:grpSp>
            <p:nvGrpSpPr>
              <p:cNvPr id="3" name="Group 2">
                <a:extLst>
                  <a:ext uri="{FF2B5EF4-FFF2-40B4-BE49-F238E27FC236}">
                    <a16:creationId xmlns:a16="http://schemas.microsoft.com/office/drawing/2014/main" id="{C58F4EEB-E565-0C48-A756-65669A30D98C}"/>
                  </a:ext>
                </a:extLst>
              </p:cNvPr>
              <p:cNvGrpSpPr/>
              <p:nvPr/>
            </p:nvGrpSpPr>
            <p:grpSpPr>
              <a:xfrm>
                <a:off x="6066376" y="1325424"/>
                <a:ext cx="1848050" cy="1848069"/>
                <a:chOff x="5992162" y="1526858"/>
                <a:chExt cx="1848050" cy="1848069"/>
              </a:xfrm>
            </p:grpSpPr>
            <p:grpSp>
              <p:nvGrpSpPr>
                <p:cNvPr id="6" name="Group 5">
                  <a:extLst>
                    <a:ext uri="{FF2B5EF4-FFF2-40B4-BE49-F238E27FC236}">
                      <a16:creationId xmlns:a16="http://schemas.microsoft.com/office/drawing/2014/main" id="{47E8FD4F-711D-B7D3-5108-4921E36963A5}"/>
                    </a:ext>
                  </a:extLst>
                </p:cNvPr>
                <p:cNvGrpSpPr/>
                <p:nvPr/>
              </p:nvGrpSpPr>
              <p:grpSpPr>
                <a:xfrm>
                  <a:off x="5992162" y="1804540"/>
                  <a:ext cx="1848050" cy="1466095"/>
                  <a:chOff x="5992162" y="1804540"/>
                  <a:chExt cx="1848050" cy="1466095"/>
                </a:xfrm>
                <a:solidFill>
                  <a:schemeClr val="accent6">
                    <a:lumMod val="60000"/>
                    <a:lumOff val="40000"/>
                  </a:schemeClr>
                </a:solidFill>
              </p:grpSpPr>
              <p:sp>
                <p:nvSpPr>
                  <p:cNvPr id="25" name="Rectangle 24">
                    <a:extLst>
                      <a:ext uri="{FF2B5EF4-FFF2-40B4-BE49-F238E27FC236}">
                        <a16:creationId xmlns:a16="http://schemas.microsoft.com/office/drawing/2014/main" id="{DC01ADCC-C00A-149D-1A15-87CA2762EDFA}"/>
                      </a:ext>
                    </a:extLst>
                  </p:cNvPr>
                  <p:cNvSpPr/>
                  <p:nvPr/>
                </p:nvSpPr>
                <p:spPr>
                  <a:xfrm>
                    <a:off x="5992162" y="2185938"/>
                    <a:ext cx="231006" cy="78519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2D3EB5-D73D-0960-3918-1F2F966FE3CF}"/>
                      </a:ext>
                    </a:extLst>
                  </p:cNvPr>
                  <p:cNvSpPr/>
                  <p:nvPr/>
                </p:nvSpPr>
                <p:spPr>
                  <a:xfrm>
                    <a:off x="6223168" y="2019992"/>
                    <a:ext cx="231006" cy="105451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3A68849-9BB9-E14B-F151-8B8407B90C5A}"/>
                      </a:ext>
                    </a:extLst>
                  </p:cNvPr>
                  <p:cNvSpPr/>
                  <p:nvPr/>
                </p:nvSpPr>
                <p:spPr>
                  <a:xfrm>
                    <a:off x="6454175" y="2274073"/>
                    <a:ext cx="231006" cy="58498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82B58C-7D9D-3033-7E51-3D967B0184CD}"/>
                      </a:ext>
                    </a:extLst>
                  </p:cNvPr>
                  <p:cNvSpPr/>
                  <p:nvPr/>
                </p:nvSpPr>
                <p:spPr>
                  <a:xfrm>
                    <a:off x="6685181" y="2459815"/>
                    <a:ext cx="231006" cy="7472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970352D-BAEC-48FC-B987-5E1823F77960}"/>
                      </a:ext>
                    </a:extLst>
                  </p:cNvPr>
                  <p:cNvSpPr/>
                  <p:nvPr/>
                </p:nvSpPr>
                <p:spPr>
                  <a:xfrm>
                    <a:off x="6916187" y="1804540"/>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30A321C-CD57-70FE-1C87-5B4165038ED3}"/>
                      </a:ext>
                    </a:extLst>
                  </p:cNvPr>
                  <p:cNvSpPr/>
                  <p:nvPr/>
                </p:nvSpPr>
                <p:spPr>
                  <a:xfrm>
                    <a:off x="7147193" y="1985024"/>
                    <a:ext cx="231006" cy="6047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2617D05-41DE-EABE-D9A6-A8B8AD3BC863}"/>
                      </a:ext>
                    </a:extLst>
                  </p:cNvPr>
                  <p:cNvSpPr/>
                  <p:nvPr/>
                </p:nvSpPr>
                <p:spPr>
                  <a:xfrm>
                    <a:off x="7378200" y="2069362"/>
                    <a:ext cx="231006" cy="84740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348553-8E56-FA14-26D8-4A8622D61124}"/>
                      </a:ext>
                    </a:extLst>
                  </p:cNvPr>
                  <p:cNvSpPr/>
                  <p:nvPr/>
                </p:nvSpPr>
                <p:spPr>
                  <a:xfrm>
                    <a:off x="7609206" y="2485443"/>
                    <a:ext cx="231006" cy="78519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1B64315F-3066-BE96-EB1F-F62F6B161B10}"/>
                    </a:ext>
                  </a:extLst>
                </p:cNvPr>
                <p:cNvGrpSpPr/>
                <p:nvPr/>
              </p:nvGrpSpPr>
              <p:grpSpPr>
                <a:xfrm>
                  <a:off x="5992162" y="1526858"/>
                  <a:ext cx="1848050" cy="958583"/>
                  <a:chOff x="5992162" y="1526858"/>
                  <a:chExt cx="1848050" cy="958583"/>
                </a:xfrm>
                <a:solidFill>
                  <a:schemeClr val="accent4">
                    <a:lumMod val="60000"/>
                    <a:lumOff val="40000"/>
                  </a:schemeClr>
                </a:solidFill>
              </p:grpSpPr>
              <p:sp>
                <p:nvSpPr>
                  <p:cNvPr id="17" name="Rectangle 16">
                    <a:extLst>
                      <a:ext uri="{FF2B5EF4-FFF2-40B4-BE49-F238E27FC236}">
                        <a16:creationId xmlns:a16="http://schemas.microsoft.com/office/drawing/2014/main" id="{EBB2B0A1-4D78-CE2A-B891-982AD2EBC2F3}"/>
                      </a:ext>
                    </a:extLst>
                  </p:cNvPr>
                  <p:cNvSpPr/>
                  <p:nvPr/>
                </p:nvSpPr>
                <p:spPr>
                  <a:xfrm>
                    <a:off x="5992162" y="1526872"/>
                    <a:ext cx="231006" cy="6590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C9691A-FB3E-464E-2C8C-DA69D09C1138}"/>
                      </a:ext>
                    </a:extLst>
                  </p:cNvPr>
                  <p:cNvSpPr/>
                  <p:nvPr/>
                </p:nvSpPr>
                <p:spPr>
                  <a:xfrm>
                    <a:off x="6223168" y="1526868"/>
                    <a:ext cx="231006" cy="49312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381F5FE-0AAA-FF66-1884-635996B78C91}"/>
                      </a:ext>
                    </a:extLst>
                  </p:cNvPr>
                  <p:cNvSpPr/>
                  <p:nvPr/>
                </p:nvSpPr>
                <p:spPr>
                  <a:xfrm>
                    <a:off x="6454175" y="1526868"/>
                    <a:ext cx="231006" cy="747205"/>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36E5627-BC94-53F9-9081-4E0FA0157E66}"/>
                      </a:ext>
                    </a:extLst>
                  </p:cNvPr>
                  <p:cNvSpPr/>
                  <p:nvPr/>
                </p:nvSpPr>
                <p:spPr>
                  <a:xfrm>
                    <a:off x="6685181" y="1526868"/>
                    <a:ext cx="231006" cy="93294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C24C8C-1E8D-C631-4A76-452176A16232}"/>
                      </a:ext>
                    </a:extLst>
                  </p:cNvPr>
                  <p:cNvSpPr/>
                  <p:nvPr/>
                </p:nvSpPr>
                <p:spPr>
                  <a:xfrm>
                    <a:off x="6916187" y="1526863"/>
                    <a:ext cx="231006" cy="27767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D5F006-8D92-9127-5C2F-C3C9201E32E7}"/>
                      </a:ext>
                    </a:extLst>
                  </p:cNvPr>
                  <p:cNvSpPr/>
                  <p:nvPr/>
                </p:nvSpPr>
                <p:spPr>
                  <a:xfrm>
                    <a:off x="7147193" y="1526858"/>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215776-28E7-136F-CEBE-9812FCB046EC}"/>
                      </a:ext>
                    </a:extLst>
                  </p:cNvPr>
                  <p:cNvSpPr/>
                  <p:nvPr/>
                </p:nvSpPr>
                <p:spPr>
                  <a:xfrm>
                    <a:off x="7378200" y="1526858"/>
                    <a:ext cx="231006" cy="54250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A44121-07BA-CC70-9131-3E3675D289F6}"/>
                      </a:ext>
                    </a:extLst>
                  </p:cNvPr>
                  <p:cNvSpPr/>
                  <p:nvPr/>
                </p:nvSpPr>
                <p:spPr>
                  <a:xfrm>
                    <a:off x="7609206" y="1526858"/>
                    <a:ext cx="231006" cy="95858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7DAA3D3-44FF-2CF7-EA87-7AB0D962D460}"/>
                    </a:ext>
                  </a:extLst>
                </p:cNvPr>
                <p:cNvGrpSpPr/>
                <p:nvPr/>
              </p:nvGrpSpPr>
              <p:grpSpPr>
                <a:xfrm>
                  <a:off x="5992162" y="2409245"/>
                  <a:ext cx="1848050" cy="965682"/>
                  <a:chOff x="5992162" y="2409245"/>
                  <a:chExt cx="1848050" cy="965682"/>
                </a:xfrm>
                <a:solidFill>
                  <a:schemeClr val="accent2">
                    <a:lumMod val="60000"/>
                    <a:lumOff val="40000"/>
                  </a:schemeClr>
                </a:solidFill>
              </p:grpSpPr>
              <p:sp>
                <p:nvSpPr>
                  <p:cNvPr id="9" name="Rectangle 8">
                    <a:extLst>
                      <a:ext uri="{FF2B5EF4-FFF2-40B4-BE49-F238E27FC236}">
                        <a16:creationId xmlns:a16="http://schemas.microsoft.com/office/drawing/2014/main" id="{888B70AF-D524-F8DA-2576-448C0085A3A2}"/>
                      </a:ext>
                    </a:extLst>
                  </p:cNvPr>
                  <p:cNvSpPr/>
                  <p:nvPr/>
                </p:nvSpPr>
                <p:spPr>
                  <a:xfrm>
                    <a:off x="5992162" y="2971137"/>
                    <a:ext cx="231006" cy="40379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20CA6BD-F06B-D23F-2013-7603A49C7DEA}"/>
                      </a:ext>
                    </a:extLst>
                  </p:cNvPr>
                  <p:cNvSpPr/>
                  <p:nvPr/>
                </p:nvSpPr>
                <p:spPr>
                  <a:xfrm>
                    <a:off x="6223168" y="3074504"/>
                    <a:ext cx="231006" cy="30042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A3C545-67F2-371D-5B46-79075F17A4E7}"/>
                      </a:ext>
                    </a:extLst>
                  </p:cNvPr>
                  <p:cNvSpPr/>
                  <p:nvPr/>
                </p:nvSpPr>
                <p:spPr>
                  <a:xfrm>
                    <a:off x="6454175" y="2859053"/>
                    <a:ext cx="231006" cy="515874"/>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1D8682-5CFE-32E2-16BE-F60AE564F67F}"/>
                      </a:ext>
                    </a:extLst>
                  </p:cNvPr>
                  <p:cNvSpPr/>
                  <p:nvPr/>
                </p:nvSpPr>
                <p:spPr>
                  <a:xfrm>
                    <a:off x="6685181" y="3207026"/>
                    <a:ext cx="231006" cy="16790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622BCB-A78A-BE8C-0521-FA2E01DBF0DE}"/>
                      </a:ext>
                    </a:extLst>
                  </p:cNvPr>
                  <p:cNvSpPr/>
                  <p:nvPr/>
                </p:nvSpPr>
                <p:spPr>
                  <a:xfrm>
                    <a:off x="7147193" y="2589734"/>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3DF75C-E36D-2E58-AEDB-C91D7779B248}"/>
                      </a:ext>
                    </a:extLst>
                  </p:cNvPr>
                  <p:cNvSpPr/>
                  <p:nvPr/>
                </p:nvSpPr>
                <p:spPr>
                  <a:xfrm>
                    <a:off x="7378200" y="2916764"/>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A102D-CBE8-ABA4-2910-574B0C3AF8BC}"/>
                      </a:ext>
                    </a:extLst>
                  </p:cNvPr>
                  <p:cNvSpPr/>
                  <p:nvPr/>
                </p:nvSpPr>
                <p:spPr>
                  <a:xfrm>
                    <a:off x="7609206" y="3270637"/>
                    <a:ext cx="231006" cy="104288"/>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16DFC3-51C2-310A-FEB7-785CC326BF28}"/>
                      </a:ext>
                    </a:extLst>
                  </p:cNvPr>
                  <p:cNvSpPr/>
                  <p:nvPr/>
                </p:nvSpPr>
                <p:spPr>
                  <a:xfrm>
                    <a:off x="6916187" y="2409245"/>
                    <a:ext cx="231006" cy="96568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Freeform: Shape 4">
                <a:extLst>
                  <a:ext uri="{FF2B5EF4-FFF2-40B4-BE49-F238E27FC236}">
                    <a16:creationId xmlns:a16="http://schemas.microsoft.com/office/drawing/2014/main" id="{027C4D33-7188-2DEA-E053-73B35EA05B50}"/>
                  </a:ext>
                </a:extLst>
              </p:cNvPr>
              <p:cNvSpPr/>
              <p:nvPr/>
            </p:nvSpPr>
            <p:spPr>
              <a:xfrm>
                <a:off x="6028293" y="1296268"/>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3" name="Group 32">
              <a:extLst>
                <a:ext uri="{FF2B5EF4-FFF2-40B4-BE49-F238E27FC236}">
                  <a16:creationId xmlns:a16="http://schemas.microsoft.com/office/drawing/2014/main" id="{8CC98C02-1AC9-DEDF-948C-27771AAE6B8E}"/>
                </a:ext>
              </a:extLst>
            </p:cNvPr>
            <p:cNvGrpSpPr/>
            <p:nvPr/>
          </p:nvGrpSpPr>
          <p:grpSpPr>
            <a:xfrm>
              <a:off x="4427295" y="5276356"/>
              <a:ext cx="1524635" cy="1524635"/>
              <a:chOff x="7063512" y="4475504"/>
              <a:chExt cx="1924215" cy="1924215"/>
            </a:xfrm>
          </p:grpSpPr>
          <p:grpSp>
            <p:nvGrpSpPr>
              <p:cNvPr id="34" name="Group 33">
                <a:extLst>
                  <a:ext uri="{FF2B5EF4-FFF2-40B4-BE49-F238E27FC236}">
                    <a16:creationId xmlns:a16="http://schemas.microsoft.com/office/drawing/2014/main" id="{429C72ED-5255-CD17-6107-552AC75887C5}"/>
                  </a:ext>
                </a:extLst>
              </p:cNvPr>
              <p:cNvGrpSpPr/>
              <p:nvPr/>
            </p:nvGrpSpPr>
            <p:grpSpPr>
              <a:xfrm>
                <a:off x="7101595" y="4632004"/>
                <a:ext cx="1848050" cy="1552819"/>
                <a:chOff x="7101595" y="4632004"/>
                <a:chExt cx="1848050" cy="1552819"/>
              </a:xfrm>
            </p:grpSpPr>
            <p:sp>
              <p:nvSpPr>
                <p:cNvPr id="54" name="Rectangle 53">
                  <a:extLst>
                    <a:ext uri="{FF2B5EF4-FFF2-40B4-BE49-F238E27FC236}">
                      <a16:creationId xmlns:a16="http://schemas.microsoft.com/office/drawing/2014/main" id="{4B4A7B51-E880-7826-57A3-8ED9B77262B5}"/>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BF4816-8420-2E5C-0F5A-40E85DCC7214}"/>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40C7940-73DC-DFE8-210F-CE561948A744}"/>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8A3C15D-1C54-EC81-9161-43D9F0D7663F}"/>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E6CDCF8-E08B-A209-2C90-2A09B773BBDA}"/>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881C63F-16D5-D181-92FD-66780E045DEB}"/>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1F0031F-A89A-303E-4EA0-A52FE97B3926}"/>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E2D364B-98F3-7487-33FE-B355EF4C93A9}"/>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EC44361A-BB03-4AF8-7A93-AB6D4C166BBB}"/>
                  </a:ext>
                </a:extLst>
              </p:cNvPr>
              <p:cNvGrpSpPr/>
              <p:nvPr/>
            </p:nvGrpSpPr>
            <p:grpSpPr>
              <a:xfrm>
                <a:off x="7101595" y="4504660"/>
                <a:ext cx="1848050" cy="878449"/>
                <a:chOff x="7101595" y="4504660"/>
                <a:chExt cx="1848050" cy="878449"/>
              </a:xfrm>
            </p:grpSpPr>
            <p:sp>
              <p:nvSpPr>
                <p:cNvPr id="46" name="Rectangle 45">
                  <a:extLst>
                    <a:ext uri="{FF2B5EF4-FFF2-40B4-BE49-F238E27FC236}">
                      <a16:creationId xmlns:a16="http://schemas.microsoft.com/office/drawing/2014/main" id="{5B5AA11B-12AB-BE53-FD4F-1665301215F4}"/>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5E47F40-ACB1-DB28-471D-11BF888D68D1}"/>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765366C-0A15-861A-52F9-8013DD7A84D1}"/>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71FAE51-9B41-8123-EF0B-2D00CAD6AE7D}"/>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EA74C5-F615-0286-86D9-0C13B5CDCEF6}"/>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419BF56-7AFE-F7D8-5E68-D8BA1687884A}"/>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4300970-6093-3AD1-B225-3E273401DA6E}"/>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38DA30B-CAB7-03DA-590B-44E1D915EA5B}"/>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E6A0B3B-51CA-36B8-7C8D-FE74C2AA3652}"/>
                  </a:ext>
                </a:extLst>
              </p:cNvPr>
              <p:cNvGrpSpPr/>
              <p:nvPr/>
            </p:nvGrpSpPr>
            <p:grpSpPr>
              <a:xfrm>
                <a:off x="7101595" y="5534548"/>
                <a:ext cx="1848050" cy="827089"/>
                <a:chOff x="7101595" y="5534548"/>
                <a:chExt cx="1848050" cy="827089"/>
              </a:xfrm>
            </p:grpSpPr>
            <p:sp>
              <p:nvSpPr>
                <p:cNvPr id="38" name="Rectangle 37">
                  <a:extLst>
                    <a:ext uri="{FF2B5EF4-FFF2-40B4-BE49-F238E27FC236}">
                      <a16:creationId xmlns:a16="http://schemas.microsoft.com/office/drawing/2014/main" id="{17058AD2-EDE7-324A-F336-955B6A47482E}"/>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F5D70D4-3A5F-22CF-B7DF-0540B738B8A5}"/>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0CF80AC-6F88-B1D3-6C98-FD087E24054C}"/>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8AE0986-73D1-5725-C6A4-E381AE51EFAB}"/>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073989-BAEC-CCAF-F390-FD545F38C9B6}"/>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56391B7-BB08-41C0-7F31-5FBEE76FF15A}"/>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373CF7D-7829-E070-38E6-76F673772F20}"/>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DC43A97-15DD-8ECD-10D8-09B47A17BA92}"/>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Freeform: Shape 36">
                <a:extLst>
                  <a:ext uri="{FF2B5EF4-FFF2-40B4-BE49-F238E27FC236}">
                    <a16:creationId xmlns:a16="http://schemas.microsoft.com/office/drawing/2014/main" id="{46DE26B9-5AF7-C8F8-3E12-5DE485D58F68}"/>
                  </a:ext>
                </a:extLst>
              </p:cNvPr>
              <p:cNvSpPr/>
              <p:nvPr/>
            </p:nvSpPr>
            <p:spPr>
              <a:xfrm>
                <a:off x="7063512"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9" name="Straight Arrow Connector 68">
              <a:extLst>
                <a:ext uri="{FF2B5EF4-FFF2-40B4-BE49-F238E27FC236}">
                  <a16:creationId xmlns:a16="http://schemas.microsoft.com/office/drawing/2014/main" id="{2D0DAD89-03FB-3C06-CA3E-D6ED2E6897A0}"/>
                </a:ext>
              </a:extLst>
            </p:cNvPr>
            <p:cNvCxnSpPr>
              <a:cxnSpLocks/>
              <a:stCxn id="9" idx="2"/>
              <a:endCxn id="84" idx="0"/>
            </p:cNvCxnSpPr>
            <p:nvPr/>
          </p:nvCxnSpPr>
          <p:spPr>
            <a:xfrm flipH="1">
              <a:off x="3364591" y="2512680"/>
              <a:ext cx="1179847" cy="650289"/>
            </a:xfrm>
            <a:prstGeom prst="straightConnector1">
              <a:avLst/>
            </a:prstGeom>
            <a:ln w="38100">
              <a:solidFill>
                <a:srgbClr val="F0687C"/>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CEA78877-FEA9-B381-094D-D3A6AAAF47D3}"/>
                </a:ext>
              </a:extLst>
            </p:cNvPr>
            <p:cNvCxnSpPr>
              <a:cxnSpLocks/>
              <a:stCxn id="46" idx="0"/>
              <a:endCxn id="149" idx="3"/>
            </p:cNvCxnSpPr>
            <p:nvPr/>
          </p:nvCxnSpPr>
          <p:spPr>
            <a:xfrm flipH="1" flipV="1">
              <a:off x="3518305" y="4631426"/>
              <a:ext cx="1030683" cy="668043"/>
            </a:xfrm>
            <a:prstGeom prst="straightConnector1">
              <a:avLst/>
            </a:prstGeom>
            <a:ln w="38100">
              <a:solidFill>
                <a:srgbClr val="6265E8"/>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DC85C3A-9EF3-9780-D910-1C88D34054C3}"/>
                </a:ext>
              </a:extLst>
            </p:cNvPr>
            <p:cNvCxnSpPr>
              <a:cxnSpLocks/>
              <a:stCxn id="47" idx="0"/>
            </p:cNvCxnSpPr>
            <p:nvPr/>
          </p:nvCxnSpPr>
          <p:spPr>
            <a:xfrm flipH="1" flipV="1">
              <a:off x="4047893" y="4633566"/>
              <a:ext cx="684131" cy="665900"/>
            </a:xfrm>
            <a:prstGeom prst="straightConnector1">
              <a:avLst/>
            </a:prstGeom>
            <a:ln w="38100">
              <a:solidFill>
                <a:srgbClr val="6265E8"/>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461E2898-42FD-7A9C-F55B-F156FDE3A8C3}"/>
                </a:ext>
              </a:extLst>
            </p:cNvPr>
            <p:cNvCxnSpPr>
              <a:cxnSpLocks/>
              <a:stCxn id="48" idx="0"/>
              <a:endCxn id="116" idx="2"/>
            </p:cNvCxnSpPr>
            <p:nvPr/>
          </p:nvCxnSpPr>
          <p:spPr>
            <a:xfrm flipH="1" flipV="1">
              <a:off x="4543401" y="4626127"/>
              <a:ext cx="371659" cy="673339"/>
            </a:xfrm>
            <a:prstGeom prst="straightConnector1">
              <a:avLst/>
            </a:prstGeom>
            <a:ln w="38100">
              <a:solidFill>
                <a:srgbClr val="6265E8"/>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2" name="Straight Arrow Connector 161">
              <a:extLst>
                <a:ext uri="{FF2B5EF4-FFF2-40B4-BE49-F238E27FC236}">
                  <a16:creationId xmlns:a16="http://schemas.microsoft.com/office/drawing/2014/main" id="{1E9EA8D7-9649-93F2-A1D9-BFC57567C907}"/>
                </a:ext>
              </a:extLst>
            </p:cNvPr>
            <p:cNvCxnSpPr>
              <a:cxnSpLocks/>
              <a:stCxn id="49" idx="0"/>
              <a:endCxn id="117" idx="2"/>
            </p:cNvCxnSpPr>
            <p:nvPr/>
          </p:nvCxnSpPr>
          <p:spPr>
            <a:xfrm flipH="1" flipV="1">
              <a:off x="5041637" y="4624361"/>
              <a:ext cx="56458" cy="675105"/>
            </a:xfrm>
            <a:prstGeom prst="straightConnector1">
              <a:avLst/>
            </a:prstGeom>
            <a:ln w="38100">
              <a:solidFill>
                <a:srgbClr val="6265E8"/>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58C64BB6-0F9E-A0EB-A007-B14B588A5E7F}"/>
                </a:ext>
              </a:extLst>
            </p:cNvPr>
            <p:cNvCxnSpPr>
              <a:cxnSpLocks/>
              <a:stCxn id="50" idx="0"/>
              <a:endCxn id="121" idx="2"/>
            </p:cNvCxnSpPr>
            <p:nvPr/>
          </p:nvCxnSpPr>
          <p:spPr>
            <a:xfrm flipV="1">
              <a:off x="5281131" y="4631427"/>
              <a:ext cx="256903" cy="668035"/>
            </a:xfrm>
            <a:prstGeom prst="straightConnector1">
              <a:avLst/>
            </a:prstGeom>
            <a:ln w="38100">
              <a:solidFill>
                <a:srgbClr val="6265E8"/>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262A619A-B970-9B28-C74D-66489520DAC1}"/>
                </a:ext>
              </a:extLst>
            </p:cNvPr>
            <p:cNvCxnSpPr>
              <a:cxnSpLocks/>
              <a:stCxn id="51" idx="0"/>
              <a:endCxn id="118" idx="2"/>
            </p:cNvCxnSpPr>
            <p:nvPr/>
          </p:nvCxnSpPr>
          <p:spPr>
            <a:xfrm flipV="1">
              <a:off x="5464167" y="4624361"/>
              <a:ext cx="573245" cy="675098"/>
            </a:xfrm>
            <a:prstGeom prst="straightConnector1">
              <a:avLst/>
            </a:prstGeom>
            <a:ln w="38100">
              <a:solidFill>
                <a:srgbClr val="6265E8"/>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631E2644-6805-43AE-13C0-2B3C40184296}"/>
                </a:ext>
              </a:extLst>
            </p:cNvPr>
            <p:cNvCxnSpPr>
              <a:cxnSpLocks/>
              <a:stCxn id="37" idx="7"/>
              <a:endCxn id="119" idx="2"/>
            </p:cNvCxnSpPr>
            <p:nvPr/>
          </p:nvCxnSpPr>
          <p:spPr>
            <a:xfrm flipV="1">
              <a:off x="5677703" y="4631427"/>
              <a:ext cx="858569" cy="675103"/>
            </a:xfrm>
            <a:prstGeom prst="straightConnector1">
              <a:avLst/>
            </a:prstGeom>
            <a:ln w="38100">
              <a:solidFill>
                <a:srgbClr val="6265E8"/>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E3E10B97-B347-7FDE-E536-04F39F283F14}"/>
                </a:ext>
              </a:extLst>
            </p:cNvPr>
            <p:cNvCxnSpPr>
              <a:cxnSpLocks/>
              <a:stCxn id="53" idx="0"/>
            </p:cNvCxnSpPr>
            <p:nvPr/>
          </p:nvCxnSpPr>
          <p:spPr>
            <a:xfrm flipV="1">
              <a:off x="5830238" y="4617290"/>
              <a:ext cx="1175015" cy="682168"/>
            </a:xfrm>
            <a:prstGeom prst="straightConnector1">
              <a:avLst/>
            </a:prstGeom>
            <a:ln w="38100">
              <a:solidFill>
                <a:srgbClr val="6265E8"/>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A1FBF56-DC2E-8D6E-9DA6-357E59CBDE22}"/>
                </a:ext>
              </a:extLst>
            </p:cNvPr>
            <p:cNvCxnSpPr>
              <a:cxnSpLocks/>
              <a:stCxn id="5" idx="3"/>
              <a:endCxn id="85" idx="0"/>
            </p:cNvCxnSpPr>
            <p:nvPr/>
          </p:nvCxnSpPr>
          <p:spPr>
            <a:xfrm flipH="1">
              <a:off x="3863590" y="2519737"/>
              <a:ext cx="833381" cy="643229"/>
            </a:xfrm>
            <a:prstGeom prst="straightConnector1">
              <a:avLst/>
            </a:prstGeom>
            <a:ln w="38100">
              <a:solidFill>
                <a:srgbClr val="F0687C"/>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9580C614-5842-7150-E672-7ECF019199E5}"/>
                </a:ext>
              </a:extLst>
            </p:cNvPr>
            <p:cNvCxnSpPr>
              <a:cxnSpLocks/>
              <a:stCxn id="11" idx="2"/>
              <a:endCxn id="86" idx="0"/>
            </p:cNvCxnSpPr>
            <p:nvPr/>
          </p:nvCxnSpPr>
          <p:spPr>
            <a:xfrm flipH="1">
              <a:off x="4358362" y="2512680"/>
              <a:ext cx="552148" cy="650275"/>
            </a:xfrm>
            <a:prstGeom prst="straightConnector1">
              <a:avLst/>
            </a:prstGeom>
            <a:ln w="38100">
              <a:solidFill>
                <a:srgbClr val="F0687C"/>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018165A3-CC32-6E56-638F-483076551D5F}"/>
                </a:ext>
              </a:extLst>
            </p:cNvPr>
            <p:cNvCxnSpPr>
              <a:cxnSpLocks/>
              <a:stCxn id="12" idx="2"/>
              <a:endCxn id="87" idx="0"/>
            </p:cNvCxnSpPr>
            <p:nvPr/>
          </p:nvCxnSpPr>
          <p:spPr>
            <a:xfrm flipH="1">
              <a:off x="4857251" y="2512680"/>
              <a:ext cx="236294" cy="647390"/>
            </a:xfrm>
            <a:prstGeom prst="straightConnector1">
              <a:avLst/>
            </a:prstGeom>
            <a:ln w="38100">
              <a:solidFill>
                <a:srgbClr val="F0687C"/>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92" name="Straight Arrow Connector 191">
              <a:extLst>
                <a:ext uri="{FF2B5EF4-FFF2-40B4-BE49-F238E27FC236}">
                  <a16:creationId xmlns:a16="http://schemas.microsoft.com/office/drawing/2014/main" id="{503AE031-2720-5E41-65B9-5AC5968BF8B4}"/>
                </a:ext>
              </a:extLst>
            </p:cNvPr>
            <p:cNvCxnSpPr>
              <a:cxnSpLocks/>
              <a:stCxn id="16" idx="2"/>
              <a:endCxn id="88" idx="0"/>
            </p:cNvCxnSpPr>
            <p:nvPr/>
          </p:nvCxnSpPr>
          <p:spPr>
            <a:xfrm>
              <a:off x="5276581" y="2512679"/>
              <a:ext cx="76792" cy="647387"/>
            </a:xfrm>
            <a:prstGeom prst="straightConnector1">
              <a:avLst/>
            </a:prstGeom>
            <a:ln w="38100">
              <a:solidFill>
                <a:srgbClr val="F0687C"/>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4D93ECCD-1CAC-4E2A-E852-B885DF845514}"/>
                </a:ext>
              </a:extLst>
            </p:cNvPr>
            <p:cNvCxnSpPr>
              <a:cxnSpLocks/>
              <a:stCxn id="13" idx="2"/>
              <a:endCxn id="89" idx="0"/>
            </p:cNvCxnSpPr>
            <p:nvPr/>
          </p:nvCxnSpPr>
          <p:spPr>
            <a:xfrm>
              <a:off x="5459617" y="2512678"/>
              <a:ext cx="390153" cy="647384"/>
            </a:xfrm>
            <a:prstGeom prst="straightConnector1">
              <a:avLst/>
            </a:prstGeom>
            <a:ln w="38100">
              <a:solidFill>
                <a:srgbClr val="F0687C"/>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98" name="Straight Arrow Connector 197">
              <a:extLst>
                <a:ext uri="{FF2B5EF4-FFF2-40B4-BE49-F238E27FC236}">
                  <a16:creationId xmlns:a16="http://schemas.microsoft.com/office/drawing/2014/main" id="{7BC3F0DF-0BBE-F7CB-8F8D-3F93FC89F90D}"/>
                </a:ext>
              </a:extLst>
            </p:cNvPr>
            <p:cNvCxnSpPr>
              <a:cxnSpLocks/>
              <a:stCxn id="5" idx="4"/>
              <a:endCxn id="90" idx="0"/>
            </p:cNvCxnSpPr>
            <p:nvPr/>
          </p:nvCxnSpPr>
          <p:spPr>
            <a:xfrm>
              <a:off x="5673153" y="2519737"/>
              <a:ext cx="680601" cy="640325"/>
            </a:xfrm>
            <a:prstGeom prst="straightConnector1">
              <a:avLst/>
            </a:prstGeom>
            <a:ln w="38100">
              <a:solidFill>
                <a:srgbClr val="F0687C"/>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67EBBFDF-4603-4511-3BA7-AED162B5FFDE}"/>
                </a:ext>
              </a:extLst>
            </p:cNvPr>
            <p:cNvCxnSpPr>
              <a:cxnSpLocks/>
              <a:stCxn id="15" idx="0"/>
              <a:endCxn id="91" idx="0"/>
            </p:cNvCxnSpPr>
            <p:nvPr/>
          </p:nvCxnSpPr>
          <p:spPr>
            <a:xfrm>
              <a:off x="5825688" y="2430047"/>
              <a:ext cx="1026926" cy="730015"/>
            </a:xfrm>
            <a:prstGeom prst="straightConnector1">
              <a:avLst/>
            </a:prstGeom>
            <a:ln w="38100">
              <a:solidFill>
                <a:srgbClr val="F0687C"/>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67" name="TextBox 66">
            <a:extLst>
              <a:ext uri="{FF2B5EF4-FFF2-40B4-BE49-F238E27FC236}">
                <a16:creationId xmlns:a16="http://schemas.microsoft.com/office/drawing/2014/main" id="{E49E68F8-EA56-0425-3A53-7886B97D04CC}"/>
              </a:ext>
            </a:extLst>
          </p:cNvPr>
          <p:cNvSpPr txBox="1"/>
          <p:nvPr/>
        </p:nvSpPr>
        <p:spPr>
          <a:xfrm>
            <a:off x="1406654" y="1263638"/>
            <a:ext cx="1761539" cy="707886"/>
          </a:xfrm>
          <a:prstGeom prst="rect">
            <a:avLst/>
          </a:prstGeom>
          <a:noFill/>
        </p:spPr>
        <p:txBody>
          <a:bodyPr wrap="square" rtlCol="0">
            <a:spAutoFit/>
          </a:bodyPr>
          <a:lstStyle/>
          <a:p>
            <a:pPr algn="ctr"/>
            <a:r>
              <a:rPr lang="en-US" sz="2000" b="1" dirty="0">
                <a:latin typeface="LM Roman 12" panose="00000500000000000000" pitchFamily="50" charset="0"/>
              </a:rPr>
              <a:t>Ground Truth</a:t>
            </a:r>
          </a:p>
        </p:txBody>
      </p:sp>
      <p:sp>
        <p:nvSpPr>
          <p:cNvPr id="208" name="TextBox 207">
            <a:extLst>
              <a:ext uri="{FF2B5EF4-FFF2-40B4-BE49-F238E27FC236}">
                <a16:creationId xmlns:a16="http://schemas.microsoft.com/office/drawing/2014/main" id="{8A67F8A9-BA92-5C92-793E-AA1B3C4714A1}"/>
              </a:ext>
            </a:extLst>
          </p:cNvPr>
          <p:cNvSpPr txBox="1"/>
          <p:nvPr/>
        </p:nvSpPr>
        <p:spPr>
          <a:xfrm>
            <a:off x="1319967" y="5775744"/>
            <a:ext cx="1761539"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sp>
        <p:nvSpPr>
          <p:cNvPr id="209" name="TextBox 208">
            <a:extLst>
              <a:ext uri="{FF2B5EF4-FFF2-40B4-BE49-F238E27FC236}">
                <a16:creationId xmlns:a16="http://schemas.microsoft.com/office/drawing/2014/main" id="{E1911372-F574-794A-4DC0-EF9E097810CA}"/>
              </a:ext>
            </a:extLst>
          </p:cNvPr>
          <p:cNvSpPr txBox="1"/>
          <p:nvPr/>
        </p:nvSpPr>
        <p:spPr>
          <a:xfrm>
            <a:off x="74186" y="3429000"/>
            <a:ext cx="1761539" cy="707886"/>
          </a:xfrm>
          <a:prstGeom prst="rect">
            <a:avLst/>
          </a:prstGeom>
          <a:noFill/>
        </p:spPr>
        <p:txBody>
          <a:bodyPr wrap="square" rtlCol="0">
            <a:spAutoFit/>
          </a:bodyPr>
          <a:lstStyle/>
          <a:p>
            <a:pPr algn="ctr"/>
            <a:r>
              <a:rPr lang="en-US" sz="2000" dirty="0">
                <a:latin typeface="LM Roman 12" panose="00000500000000000000" pitchFamily="50" charset="0"/>
              </a:rPr>
              <a:t>Pairing samples</a:t>
            </a:r>
          </a:p>
        </p:txBody>
      </p:sp>
      <p:grpSp>
        <p:nvGrpSpPr>
          <p:cNvPr id="228" name="Group 227">
            <a:extLst>
              <a:ext uri="{FF2B5EF4-FFF2-40B4-BE49-F238E27FC236}">
                <a16:creationId xmlns:a16="http://schemas.microsoft.com/office/drawing/2014/main" id="{A03D2C23-DD92-51BB-229E-14601452BCCB}"/>
              </a:ext>
            </a:extLst>
          </p:cNvPr>
          <p:cNvGrpSpPr/>
          <p:nvPr/>
        </p:nvGrpSpPr>
        <p:grpSpPr>
          <a:xfrm>
            <a:off x="6175009" y="2141878"/>
            <a:ext cx="1885406" cy="3393655"/>
            <a:chOff x="6175009" y="2191266"/>
            <a:chExt cx="1885406" cy="3393655"/>
          </a:xfrm>
        </p:grpSpPr>
        <p:grpSp>
          <p:nvGrpSpPr>
            <p:cNvPr id="212" name="Group 211">
              <a:extLst>
                <a:ext uri="{FF2B5EF4-FFF2-40B4-BE49-F238E27FC236}">
                  <a16:creationId xmlns:a16="http://schemas.microsoft.com/office/drawing/2014/main" id="{89F95602-4F21-DC3F-D8FF-997B341B3DEC}"/>
                </a:ext>
              </a:extLst>
            </p:cNvPr>
            <p:cNvGrpSpPr/>
            <p:nvPr/>
          </p:nvGrpSpPr>
          <p:grpSpPr>
            <a:xfrm>
              <a:off x="6180363" y="2191266"/>
              <a:ext cx="1880052" cy="730015"/>
              <a:chOff x="4742850" y="5192237"/>
              <a:chExt cx="2215193" cy="649113"/>
            </a:xfrm>
          </p:grpSpPr>
          <p:sp>
            <p:nvSpPr>
              <p:cNvPr id="213" name="Rectangle: Rounded Corners 212">
                <a:extLst>
                  <a:ext uri="{FF2B5EF4-FFF2-40B4-BE49-F238E27FC236}">
                    <a16:creationId xmlns:a16="http://schemas.microsoft.com/office/drawing/2014/main" id="{70E0B92D-CF39-759E-8EA1-2BE3EB3DA091}"/>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487645E3-5EB0-88B5-1024-529E6B7E3DC4}"/>
                  </a:ext>
                </a:extLst>
              </p:cNvPr>
              <p:cNvSpPr txBox="1"/>
              <p:nvPr/>
            </p:nvSpPr>
            <p:spPr>
              <a:xfrm>
                <a:off x="4827012" y="5248811"/>
                <a:ext cx="2046868" cy="430167"/>
              </a:xfrm>
              <a:prstGeom prst="rect">
                <a:avLst/>
              </a:prstGeom>
              <a:noFill/>
            </p:spPr>
            <p:txBody>
              <a:bodyPr wrap="square" rtlCol="0">
                <a:spAutoFit/>
              </a:bodyPr>
              <a:lstStyle/>
              <a:p>
                <a:pPr algn="ctr"/>
                <a:r>
                  <a:rPr lang="en-US" sz="1600" b="1" dirty="0">
                    <a:latin typeface="LM Roman 12" panose="00000500000000000000" pitchFamily="50" charset="0"/>
                  </a:rPr>
                  <a:t>JSD</a:t>
                </a:r>
              </a:p>
              <a:p>
                <a:pPr algn="ctr"/>
                <a:r>
                  <a:rPr lang="en-US" sz="1600" dirty="0">
                    <a:latin typeface="LM Roman 12" panose="00000500000000000000" pitchFamily="50" charset="0"/>
                  </a:rPr>
                  <a:t>(Mean &amp; SD)</a:t>
                </a:r>
              </a:p>
            </p:txBody>
          </p:sp>
        </p:grpSp>
        <p:grpSp>
          <p:nvGrpSpPr>
            <p:cNvPr id="218" name="Group 217">
              <a:extLst>
                <a:ext uri="{FF2B5EF4-FFF2-40B4-BE49-F238E27FC236}">
                  <a16:creationId xmlns:a16="http://schemas.microsoft.com/office/drawing/2014/main" id="{70000C24-5EBE-DE65-A966-335A983AE417}"/>
                </a:ext>
              </a:extLst>
            </p:cNvPr>
            <p:cNvGrpSpPr/>
            <p:nvPr/>
          </p:nvGrpSpPr>
          <p:grpSpPr>
            <a:xfrm>
              <a:off x="6176126" y="3079146"/>
              <a:ext cx="1880052" cy="730015"/>
              <a:chOff x="4742850" y="5192237"/>
              <a:chExt cx="2215193" cy="649113"/>
            </a:xfrm>
          </p:grpSpPr>
          <p:sp>
            <p:nvSpPr>
              <p:cNvPr id="219" name="Rectangle: Rounded Corners 218">
                <a:extLst>
                  <a:ext uri="{FF2B5EF4-FFF2-40B4-BE49-F238E27FC236}">
                    <a16:creationId xmlns:a16="http://schemas.microsoft.com/office/drawing/2014/main" id="{D1D5CE08-105C-B830-0566-32E97CB1BC32}"/>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a:extLst>
                  <a:ext uri="{FF2B5EF4-FFF2-40B4-BE49-F238E27FC236}">
                    <a16:creationId xmlns:a16="http://schemas.microsoft.com/office/drawing/2014/main" id="{C8C09814-FBAA-A63D-2D2A-4CB86356E21C}"/>
                  </a:ext>
                </a:extLst>
              </p:cNvPr>
              <p:cNvSpPr txBox="1"/>
              <p:nvPr/>
            </p:nvSpPr>
            <p:spPr>
              <a:xfrm>
                <a:off x="4827012" y="5248811"/>
                <a:ext cx="2046868" cy="519969"/>
              </a:xfrm>
              <a:prstGeom prst="rect">
                <a:avLst/>
              </a:prstGeom>
              <a:noFill/>
            </p:spPr>
            <p:txBody>
              <a:bodyPr wrap="square" rtlCol="0">
                <a:spAutoFit/>
              </a:bodyPr>
              <a:lstStyle/>
              <a:p>
                <a:pPr algn="ctr"/>
                <a:r>
                  <a:rPr lang="en-US" sz="1600" b="1" dirty="0">
                    <a:latin typeface="LM Roman 12" panose="00000500000000000000" pitchFamily="50" charset="0"/>
                  </a:rPr>
                  <a:t>R2</a:t>
                </a:r>
              </a:p>
              <a:p>
                <a:pPr algn="ctr"/>
                <a:r>
                  <a:rPr lang="en-US" sz="1600" dirty="0">
                    <a:latin typeface="LM Roman 12" panose="00000500000000000000" pitchFamily="50" charset="0"/>
                  </a:rPr>
                  <a:t>(Mean &amp; SD)</a:t>
                </a:r>
              </a:p>
            </p:txBody>
          </p:sp>
        </p:grpSp>
        <p:grpSp>
          <p:nvGrpSpPr>
            <p:cNvPr id="221" name="Group 220">
              <a:extLst>
                <a:ext uri="{FF2B5EF4-FFF2-40B4-BE49-F238E27FC236}">
                  <a16:creationId xmlns:a16="http://schemas.microsoft.com/office/drawing/2014/main" id="{382BC2F1-D99F-60C9-53B1-57C5A2E9590A}"/>
                </a:ext>
              </a:extLst>
            </p:cNvPr>
            <p:cNvGrpSpPr/>
            <p:nvPr/>
          </p:nvGrpSpPr>
          <p:grpSpPr>
            <a:xfrm>
              <a:off x="6175010" y="3967026"/>
              <a:ext cx="1880052" cy="730015"/>
              <a:chOff x="4742850" y="5192237"/>
              <a:chExt cx="2215193" cy="649113"/>
            </a:xfrm>
          </p:grpSpPr>
          <p:sp>
            <p:nvSpPr>
              <p:cNvPr id="222" name="Rectangle: Rounded Corners 221">
                <a:extLst>
                  <a:ext uri="{FF2B5EF4-FFF2-40B4-BE49-F238E27FC236}">
                    <a16:creationId xmlns:a16="http://schemas.microsoft.com/office/drawing/2014/main" id="{CDB82A49-4B00-56C3-756D-44B903FD2BB0}"/>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58E0F804-9AD0-0746-6AC4-C1586908E1E1}"/>
                  </a:ext>
                </a:extLst>
              </p:cNvPr>
              <p:cNvSpPr txBox="1"/>
              <p:nvPr/>
            </p:nvSpPr>
            <p:spPr>
              <a:xfrm>
                <a:off x="4827012" y="5248811"/>
                <a:ext cx="2046868" cy="519969"/>
              </a:xfrm>
              <a:prstGeom prst="rect">
                <a:avLst/>
              </a:prstGeom>
              <a:noFill/>
            </p:spPr>
            <p:txBody>
              <a:bodyPr wrap="square" rtlCol="0">
                <a:spAutoFit/>
              </a:bodyPr>
              <a:lstStyle/>
              <a:p>
                <a:pPr algn="ctr"/>
                <a:r>
                  <a:rPr lang="en-US" sz="1600" b="1" dirty="0">
                    <a:latin typeface="LM Roman 12" panose="00000500000000000000" pitchFamily="50" charset="0"/>
                  </a:rPr>
                  <a:t>Pearson Corr.</a:t>
                </a:r>
              </a:p>
              <a:p>
                <a:pPr algn="ctr"/>
                <a:r>
                  <a:rPr lang="en-US" sz="1600" dirty="0">
                    <a:latin typeface="LM Roman 12" panose="00000500000000000000" pitchFamily="50" charset="0"/>
                  </a:rPr>
                  <a:t>(Mean &amp; SD)</a:t>
                </a:r>
              </a:p>
            </p:txBody>
          </p:sp>
        </p:grpSp>
        <p:grpSp>
          <p:nvGrpSpPr>
            <p:cNvPr id="224" name="Group 223">
              <a:extLst>
                <a:ext uri="{FF2B5EF4-FFF2-40B4-BE49-F238E27FC236}">
                  <a16:creationId xmlns:a16="http://schemas.microsoft.com/office/drawing/2014/main" id="{B74C88C9-40AD-5B78-84F2-BCBA5A88FF5B}"/>
                </a:ext>
              </a:extLst>
            </p:cNvPr>
            <p:cNvGrpSpPr/>
            <p:nvPr/>
          </p:nvGrpSpPr>
          <p:grpSpPr>
            <a:xfrm>
              <a:off x="6175009" y="4854906"/>
              <a:ext cx="1880052" cy="730015"/>
              <a:chOff x="4742850" y="5192237"/>
              <a:chExt cx="2215193" cy="649113"/>
            </a:xfrm>
          </p:grpSpPr>
          <p:sp>
            <p:nvSpPr>
              <p:cNvPr id="225" name="Rectangle: Rounded Corners 224">
                <a:extLst>
                  <a:ext uri="{FF2B5EF4-FFF2-40B4-BE49-F238E27FC236}">
                    <a16:creationId xmlns:a16="http://schemas.microsoft.com/office/drawing/2014/main" id="{1E4F8E43-2AEF-A9E8-7FA2-446D8015648B}"/>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7B6B2FC6-F153-DFEF-FFA9-7F15FE169B7C}"/>
                  </a:ext>
                </a:extLst>
              </p:cNvPr>
              <p:cNvSpPr txBox="1"/>
              <p:nvPr/>
            </p:nvSpPr>
            <p:spPr>
              <a:xfrm>
                <a:off x="4827012" y="5248811"/>
                <a:ext cx="2046868" cy="519969"/>
              </a:xfrm>
              <a:prstGeom prst="rect">
                <a:avLst/>
              </a:prstGeom>
              <a:noFill/>
            </p:spPr>
            <p:txBody>
              <a:bodyPr wrap="square" rtlCol="0">
                <a:spAutoFit/>
              </a:bodyPr>
              <a:lstStyle/>
              <a:p>
                <a:pPr algn="ctr"/>
                <a:r>
                  <a:rPr lang="en-US" sz="1600" b="1" dirty="0">
                    <a:latin typeface="LM Roman 12" panose="00000500000000000000" pitchFamily="50" charset="0"/>
                  </a:rPr>
                  <a:t>NRMSE</a:t>
                </a:r>
              </a:p>
              <a:p>
                <a:pPr algn="ctr"/>
                <a:r>
                  <a:rPr lang="en-US" sz="1600" dirty="0">
                    <a:latin typeface="LM Roman 12" panose="00000500000000000000" pitchFamily="50" charset="0"/>
                  </a:rPr>
                  <a:t>(Mean &amp; SD)</a:t>
                </a:r>
              </a:p>
            </p:txBody>
          </p:sp>
        </p:grpSp>
      </p:grpSp>
      <p:sp>
        <p:nvSpPr>
          <p:cNvPr id="227" name="Left Brace 226">
            <a:extLst>
              <a:ext uri="{FF2B5EF4-FFF2-40B4-BE49-F238E27FC236}">
                <a16:creationId xmlns:a16="http://schemas.microsoft.com/office/drawing/2014/main" id="{51450882-F0F1-D070-2686-5E3B9E1A8E73}"/>
              </a:ext>
            </a:extLst>
          </p:cNvPr>
          <p:cNvSpPr/>
          <p:nvPr/>
        </p:nvSpPr>
        <p:spPr>
          <a:xfrm>
            <a:off x="5639016" y="2410334"/>
            <a:ext cx="434762" cy="2856744"/>
          </a:xfrm>
          <a:prstGeom prst="leftBrace">
            <a:avLst>
              <a:gd name="adj1" fmla="val 164271"/>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30" name="Group 229">
            <a:extLst>
              <a:ext uri="{FF2B5EF4-FFF2-40B4-BE49-F238E27FC236}">
                <a16:creationId xmlns:a16="http://schemas.microsoft.com/office/drawing/2014/main" id="{FC7F3DA5-E84B-432A-868B-EC949200E839}"/>
              </a:ext>
            </a:extLst>
          </p:cNvPr>
          <p:cNvGrpSpPr/>
          <p:nvPr/>
        </p:nvGrpSpPr>
        <p:grpSpPr>
          <a:xfrm>
            <a:off x="8963215" y="2436895"/>
            <a:ext cx="2573292" cy="2608913"/>
            <a:chOff x="7682010" y="2404129"/>
            <a:chExt cx="1543244" cy="1564607"/>
          </a:xfrm>
        </p:grpSpPr>
        <p:sp>
          <p:nvSpPr>
            <p:cNvPr id="246" name="Pentagon 245">
              <a:extLst>
                <a:ext uri="{FF2B5EF4-FFF2-40B4-BE49-F238E27FC236}">
                  <a16:creationId xmlns:a16="http://schemas.microsoft.com/office/drawing/2014/main" id="{2B0C2DC6-56A0-72BB-1033-9B9B988B8E24}"/>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Pentagon 246">
              <a:extLst>
                <a:ext uri="{FF2B5EF4-FFF2-40B4-BE49-F238E27FC236}">
                  <a16:creationId xmlns:a16="http://schemas.microsoft.com/office/drawing/2014/main" id="{CF86D862-89EE-AC0B-9852-0EEFC88EBF53}"/>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Pentagon 247">
              <a:extLst>
                <a:ext uri="{FF2B5EF4-FFF2-40B4-BE49-F238E27FC236}">
                  <a16:creationId xmlns:a16="http://schemas.microsoft.com/office/drawing/2014/main" id="{89F1D3D7-A0ED-44E7-8E01-D03C3EF1E990}"/>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9" name="Straight Connector 248">
              <a:extLst>
                <a:ext uri="{FF2B5EF4-FFF2-40B4-BE49-F238E27FC236}">
                  <a16:creationId xmlns:a16="http://schemas.microsoft.com/office/drawing/2014/main" id="{A6DE91FE-036A-4D77-C226-39194ED0E457}"/>
                </a:ext>
              </a:extLst>
            </p:cNvPr>
            <p:cNvCxnSpPr>
              <a:stCxn id="246"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E738EF69-089D-AA6C-9A30-22C467666F5F}"/>
                </a:ext>
              </a:extLst>
            </p:cNvPr>
            <p:cNvCxnSpPr>
              <a:cxnSpLocks/>
              <a:stCxn id="246"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229D61BF-5F4F-C711-CBCA-9835D0197AC0}"/>
                </a:ext>
              </a:extLst>
            </p:cNvPr>
            <p:cNvCxnSpPr>
              <a:cxnSpLocks/>
              <a:stCxn id="246"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EB131C4A-A823-DA0E-C49A-EF4467CAD0E6}"/>
                </a:ext>
              </a:extLst>
            </p:cNvPr>
            <p:cNvCxnSpPr>
              <a:cxnSpLocks/>
              <a:stCxn id="246"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2BB5F70A-8768-DF2A-4862-EA856AC9185F}"/>
                </a:ext>
              </a:extLst>
            </p:cNvPr>
            <p:cNvCxnSpPr>
              <a:cxnSpLocks/>
              <a:stCxn id="246"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31" name="Straight Connector 230">
            <a:extLst>
              <a:ext uri="{FF2B5EF4-FFF2-40B4-BE49-F238E27FC236}">
                <a16:creationId xmlns:a16="http://schemas.microsoft.com/office/drawing/2014/main" id="{2D21B5B6-9813-E145-E035-D48C7131B10F}"/>
              </a:ext>
            </a:extLst>
          </p:cNvPr>
          <p:cNvCxnSpPr>
            <a:cxnSpLocks/>
            <a:stCxn id="246" idx="4"/>
          </p:cNvCxnSpPr>
          <p:nvPr/>
        </p:nvCxnSpPr>
        <p:spPr>
          <a:xfrm flipV="1">
            <a:off x="10612682" y="3768865"/>
            <a:ext cx="745860" cy="1276943"/>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6D5D6394-4AC0-89E3-9898-97AED397F40E}"/>
              </a:ext>
            </a:extLst>
          </p:cNvPr>
          <p:cNvCxnSpPr>
            <a:cxnSpLocks/>
            <a:stCxn id="246" idx="4"/>
          </p:cNvCxnSpPr>
          <p:nvPr/>
        </p:nvCxnSpPr>
        <p:spPr>
          <a:xfrm flipH="1" flipV="1">
            <a:off x="9617274" y="4128397"/>
            <a:ext cx="995408" cy="917411"/>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36643978-DCC2-1944-15D3-DE55B445BE02}"/>
              </a:ext>
            </a:extLst>
          </p:cNvPr>
          <p:cNvCxnSpPr>
            <a:cxnSpLocks/>
          </p:cNvCxnSpPr>
          <p:nvPr/>
        </p:nvCxnSpPr>
        <p:spPr>
          <a:xfrm flipH="1" flipV="1">
            <a:off x="9333945" y="3109725"/>
            <a:ext cx="283328" cy="1029456"/>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15D6815B-0CB9-814A-4F60-B870637D98E9}"/>
              </a:ext>
            </a:extLst>
          </p:cNvPr>
          <p:cNvCxnSpPr>
            <a:cxnSpLocks/>
          </p:cNvCxnSpPr>
          <p:nvPr/>
        </p:nvCxnSpPr>
        <p:spPr>
          <a:xfrm flipH="1">
            <a:off x="9333003" y="2716099"/>
            <a:ext cx="1200163" cy="39466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F5C25A41-7CBD-7E5E-B4B2-D00AAC1109DF}"/>
              </a:ext>
            </a:extLst>
          </p:cNvPr>
          <p:cNvCxnSpPr>
            <a:cxnSpLocks/>
          </p:cNvCxnSpPr>
          <p:nvPr/>
        </p:nvCxnSpPr>
        <p:spPr>
          <a:xfrm>
            <a:off x="10533165" y="2712016"/>
            <a:ext cx="825377" cy="1066490"/>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277" name="Freeform: Shape 276">
            <a:extLst>
              <a:ext uri="{FF2B5EF4-FFF2-40B4-BE49-F238E27FC236}">
                <a16:creationId xmlns:a16="http://schemas.microsoft.com/office/drawing/2014/main" id="{8BCED0A2-627C-7908-1EF4-5A1DFDF0273E}"/>
              </a:ext>
            </a:extLst>
          </p:cNvPr>
          <p:cNvSpPr/>
          <p:nvPr/>
        </p:nvSpPr>
        <p:spPr>
          <a:xfrm>
            <a:off x="8099947" y="2461315"/>
            <a:ext cx="2382891" cy="214026"/>
          </a:xfrm>
          <a:custGeom>
            <a:avLst/>
            <a:gdLst>
              <a:gd name="connsiteX0" fmla="*/ 2227322 w 2227322"/>
              <a:gd name="connsiteY0" fmla="*/ 0 h 432751"/>
              <a:gd name="connsiteX1" fmla="*/ 0 w 2227322"/>
              <a:gd name="connsiteY1" fmla="*/ 432751 h 432751"/>
              <a:gd name="connsiteX0" fmla="*/ 2227322 w 2227322"/>
              <a:gd name="connsiteY0" fmla="*/ 0 h 432751"/>
              <a:gd name="connsiteX1" fmla="*/ 0 w 2227322"/>
              <a:gd name="connsiteY1" fmla="*/ 432751 h 432751"/>
              <a:gd name="connsiteX0" fmla="*/ 2227322 w 2227322"/>
              <a:gd name="connsiteY0" fmla="*/ 0 h 432751"/>
              <a:gd name="connsiteX1" fmla="*/ 0 w 2227322"/>
              <a:gd name="connsiteY1" fmla="*/ 432751 h 432751"/>
              <a:gd name="connsiteX0" fmla="*/ 2224877 w 2224877"/>
              <a:gd name="connsiteY0" fmla="*/ 0 h 430306"/>
              <a:gd name="connsiteX1" fmla="*/ 0 w 2224877"/>
              <a:gd name="connsiteY1" fmla="*/ 430306 h 430306"/>
              <a:gd name="connsiteX0" fmla="*/ 1550551 w 1550551"/>
              <a:gd name="connsiteY0" fmla="*/ 2189374 h 2202647"/>
              <a:gd name="connsiteX1" fmla="*/ 0 w 1550551"/>
              <a:gd name="connsiteY1" fmla="*/ 47 h 2202647"/>
              <a:gd name="connsiteX0" fmla="*/ 1550551 w 1550551"/>
              <a:gd name="connsiteY0" fmla="*/ 2189375 h 2191358"/>
              <a:gd name="connsiteX1" fmla="*/ 0 w 1550551"/>
              <a:gd name="connsiteY1" fmla="*/ 48 h 2191358"/>
              <a:gd name="connsiteX0" fmla="*/ 1472879 w 1472879"/>
              <a:gd name="connsiteY0" fmla="*/ 2185846 h 2187832"/>
              <a:gd name="connsiteX1" fmla="*/ 0 w 1472879"/>
              <a:gd name="connsiteY1" fmla="*/ 50 h 2187832"/>
              <a:gd name="connsiteX0" fmla="*/ 1508184 w 1508184"/>
              <a:gd name="connsiteY0" fmla="*/ 2178785 h 2180777"/>
              <a:gd name="connsiteX1" fmla="*/ 0 w 1508184"/>
              <a:gd name="connsiteY1" fmla="*/ 50 h 2180777"/>
              <a:gd name="connsiteX0" fmla="*/ 1294552 w 1294552"/>
              <a:gd name="connsiteY0" fmla="*/ 0 h 1123445"/>
              <a:gd name="connsiteX1" fmla="*/ 0 w 1294552"/>
              <a:gd name="connsiteY1" fmla="*/ 1123446 h 1123445"/>
              <a:gd name="connsiteX0" fmla="*/ 1330880 w 1330880"/>
              <a:gd name="connsiteY0" fmla="*/ 0 h 1043411"/>
              <a:gd name="connsiteX1" fmla="*/ 0 w 1330880"/>
              <a:gd name="connsiteY1" fmla="*/ 1043410 h 1043411"/>
              <a:gd name="connsiteX0" fmla="*/ 1330880 w 1330880"/>
              <a:gd name="connsiteY0" fmla="*/ 0 h 1043410"/>
              <a:gd name="connsiteX1" fmla="*/ 0 w 1330880"/>
              <a:gd name="connsiteY1" fmla="*/ 1043410 h 1043410"/>
              <a:gd name="connsiteX0" fmla="*/ 1330880 w 1330880"/>
              <a:gd name="connsiteY0" fmla="*/ 0 h 1043410"/>
              <a:gd name="connsiteX1" fmla="*/ 0 w 1330880"/>
              <a:gd name="connsiteY1" fmla="*/ 1043410 h 1043410"/>
              <a:gd name="connsiteX0" fmla="*/ 1916163 w 1916163"/>
              <a:gd name="connsiteY0" fmla="*/ 0 h 1096769"/>
              <a:gd name="connsiteX1" fmla="*/ 0 w 1916163"/>
              <a:gd name="connsiteY1" fmla="*/ 1096769 h 1096769"/>
              <a:gd name="connsiteX0" fmla="*/ 1916163 w 1916163"/>
              <a:gd name="connsiteY0" fmla="*/ 0 h 1096769"/>
              <a:gd name="connsiteX1" fmla="*/ 0 w 1916163"/>
              <a:gd name="connsiteY1" fmla="*/ 1096769 h 1096769"/>
              <a:gd name="connsiteX0" fmla="*/ 1944464 w 1944464"/>
              <a:gd name="connsiteY0" fmla="*/ 0 h 1353978"/>
              <a:gd name="connsiteX1" fmla="*/ 0 w 1944464"/>
              <a:gd name="connsiteY1" fmla="*/ 1353978 h 1353978"/>
              <a:gd name="connsiteX0" fmla="*/ 1963332 w 1963332"/>
              <a:gd name="connsiteY0" fmla="*/ 275722 h 285092"/>
              <a:gd name="connsiteX1" fmla="*/ 0 w 1963332"/>
              <a:gd name="connsiteY1" fmla="*/ 710 h 285092"/>
              <a:gd name="connsiteX0" fmla="*/ 1963332 w 1963332"/>
              <a:gd name="connsiteY0" fmla="*/ 326668 h 326668"/>
              <a:gd name="connsiteX1" fmla="*/ 0 w 1963332"/>
              <a:gd name="connsiteY1" fmla="*/ 51656 h 326668"/>
              <a:gd name="connsiteX0" fmla="*/ 2114276 w 2114276"/>
              <a:gd name="connsiteY0" fmla="*/ 313784 h 313784"/>
              <a:gd name="connsiteX1" fmla="*/ 0 w 2114276"/>
              <a:gd name="connsiteY1" fmla="*/ 62153 h 313784"/>
            </a:gdLst>
            <a:ahLst/>
            <a:cxnLst>
              <a:cxn ang="0">
                <a:pos x="connsiteX0" y="connsiteY0"/>
              </a:cxn>
              <a:cxn ang="0">
                <a:pos x="connsiteX1" y="connsiteY1"/>
              </a:cxn>
            </a:cxnLst>
            <a:rect l="l" t="t" r="r" b="b"/>
            <a:pathLst>
              <a:path w="2114276" h="313784">
                <a:moveTo>
                  <a:pt x="2114276" y="313784"/>
                </a:moveTo>
                <a:cubicBezTo>
                  <a:pt x="1599733" y="-167726"/>
                  <a:pt x="596577" y="43259"/>
                  <a:pt x="0" y="62153"/>
                </a:cubicBezTo>
              </a:path>
            </a:pathLst>
          </a:custGeom>
          <a:noFill/>
          <a:ln w="38100">
            <a:solidFill>
              <a:schemeClr val="tx1"/>
            </a:solidFill>
            <a:headEnd type="stealth" w="lg" len="lg"/>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Freeform: Shape 277">
            <a:extLst>
              <a:ext uri="{FF2B5EF4-FFF2-40B4-BE49-F238E27FC236}">
                <a16:creationId xmlns:a16="http://schemas.microsoft.com/office/drawing/2014/main" id="{AD051180-22E1-7F70-1E4C-2457AEFFA817}"/>
              </a:ext>
            </a:extLst>
          </p:cNvPr>
          <p:cNvSpPr/>
          <p:nvPr/>
        </p:nvSpPr>
        <p:spPr>
          <a:xfrm>
            <a:off x="8109239" y="3161934"/>
            <a:ext cx="1192044" cy="253671"/>
          </a:xfrm>
          <a:custGeom>
            <a:avLst/>
            <a:gdLst>
              <a:gd name="connsiteX0" fmla="*/ 2227322 w 2227322"/>
              <a:gd name="connsiteY0" fmla="*/ 0 h 432751"/>
              <a:gd name="connsiteX1" fmla="*/ 0 w 2227322"/>
              <a:gd name="connsiteY1" fmla="*/ 432751 h 432751"/>
              <a:gd name="connsiteX0" fmla="*/ 2227322 w 2227322"/>
              <a:gd name="connsiteY0" fmla="*/ 0 h 432751"/>
              <a:gd name="connsiteX1" fmla="*/ 0 w 2227322"/>
              <a:gd name="connsiteY1" fmla="*/ 432751 h 432751"/>
              <a:gd name="connsiteX0" fmla="*/ 2227322 w 2227322"/>
              <a:gd name="connsiteY0" fmla="*/ 0 h 432751"/>
              <a:gd name="connsiteX1" fmla="*/ 0 w 2227322"/>
              <a:gd name="connsiteY1" fmla="*/ 432751 h 432751"/>
              <a:gd name="connsiteX0" fmla="*/ 2224877 w 2224877"/>
              <a:gd name="connsiteY0" fmla="*/ 0 h 430306"/>
              <a:gd name="connsiteX1" fmla="*/ 0 w 2224877"/>
              <a:gd name="connsiteY1" fmla="*/ 430306 h 430306"/>
              <a:gd name="connsiteX0" fmla="*/ 1550551 w 1550551"/>
              <a:gd name="connsiteY0" fmla="*/ 2189374 h 2202647"/>
              <a:gd name="connsiteX1" fmla="*/ 0 w 1550551"/>
              <a:gd name="connsiteY1" fmla="*/ 47 h 2202647"/>
              <a:gd name="connsiteX0" fmla="*/ 1550551 w 1550551"/>
              <a:gd name="connsiteY0" fmla="*/ 2189375 h 2191358"/>
              <a:gd name="connsiteX1" fmla="*/ 0 w 1550551"/>
              <a:gd name="connsiteY1" fmla="*/ 48 h 2191358"/>
              <a:gd name="connsiteX0" fmla="*/ 1472879 w 1472879"/>
              <a:gd name="connsiteY0" fmla="*/ 2185846 h 2187832"/>
              <a:gd name="connsiteX1" fmla="*/ 0 w 1472879"/>
              <a:gd name="connsiteY1" fmla="*/ 50 h 2187832"/>
              <a:gd name="connsiteX0" fmla="*/ 1508184 w 1508184"/>
              <a:gd name="connsiteY0" fmla="*/ 2178785 h 2180777"/>
              <a:gd name="connsiteX1" fmla="*/ 0 w 1508184"/>
              <a:gd name="connsiteY1" fmla="*/ 50 h 2180777"/>
              <a:gd name="connsiteX0" fmla="*/ 1294552 w 1294552"/>
              <a:gd name="connsiteY0" fmla="*/ 0 h 1123445"/>
              <a:gd name="connsiteX1" fmla="*/ 0 w 1294552"/>
              <a:gd name="connsiteY1" fmla="*/ 1123446 h 1123445"/>
              <a:gd name="connsiteX0" fmla="*/ 1330880 w 1330880"/>
              <a:gd name="connsiteY0" fmla="*/ 0 h 1043411"/>
              <a:gd name="connsiteX1" fmla="*/ 0 w 1330880"/>
              <a:gd name="connsiteY1" fmla="*/ 1043410 h 1043411"/>
              <a:gd name="connsiteX0" fmla="*/ 1330880 w 1330880"/>
              <a:gd name="connsiteY0" fmla="*/ 0 h 1043410"/>
              <a:gd name="connsiteX1" fmla="*/ 0 w 1330880"/>
              <a:gd name="connsiteY1" fmla="*/ 1043410 h 1043410"/>
              <a:gd name="connsiteX0" fmla="*/ 1330880 w 1330880"/>
              <a:gd name="connsiteY0" fmla="*/ 0 h 1043410"/>
              <a:gd name="connsiteX1" fmla="*/ 0 w 1330880"/>
              <a:gd name="connsiteY1" fmla="*/ 1043410 h 1043410"/>
              <a:gd name="connsiteX0" fmla="*/ 1916163 w 1916163"/>
              <a:gd name="connsiteY0" fmla="*/ 0 h 1096769"/>
              <a:gd name="connsiteX1" fmla="*/ 0 w 1916163"/>
              <a:gd name="connsiteY1" fmla="*/ 1096769 h 1096769"/>
              <a:gd name="connsiteX0" fmla="*/ 1916163 w 1916163"/>
              <a:gd name="connsiteY0" fmla="*/ 0 h 1096769"/>
              <a:gd name="connsiteX1" fmla="*/ 0 w 1916163"/>
              <a:gd name="connsiteY1" fmla="*/ 1096769 h 1096769"/>
              <a:gd name="connsiteX0" fmla="*/ 1944464 w 1944464"/>
              <a:gd name="connsiteY0" fmla="*/ 0 h 1353978"/>
              <a:gd name="connsiteX1" fmla="*/ 0 w 1944464"/>
              <a:gd name="connsiteY1" fmla="*/ 1353978 h 1353978"/>
              <a:gd name="connsiteX0" fmla="*/ 1963332 w 1963332"/>
              <a:gd name="connsiteY0" fmla="*/ 275722 h 285092"/>
              <a:gd name="connsiteX1" fmla="*/ 0 w 1963332"/>
              <a:gd name="connsiteY1" fmla="*/ 710 h 285092"/>
              <a:gd name="connsiteX0" fmla="*/ 1963332 w 1963332"/>
              <a:gd name="connsiteY0" fmla="*/ 326668 h 326668"/>
              <a:gd name="connsiteX1" fmla="*/ 0 w 1963332"/>
              <a:gd name="connsiteY1" fmla="*/ 51656 h 326668"/>
              <a:gd name="connsiteX0" fmla="*/ 1152009 w 1152009"/>
              <a:gd name="connsiteY0" fmla="*/ 244593 h 244593"/>
              <a:gd name="connsiteX1" fmla="*/ 0 w 1152009"/>
              <a:gd name="connsiteY1" fmla="*/ 156642 h 244593"/>
              <a:gd name="connsiteX0" fmla="*/ 1152009 w 1152009"/>
              <a:gd name="connsiteY0" fmla="*/ 88635 h 188359"/>
              <a:gd name="connsiteX1" fmla="*/ 0 w 1152009"/>
              <a:gd name="connsiteY1" fmla="*/ 684 h 188359"/>
              <a:gd name="connsiteX0" fmla="*/ 1067103 w 1067103"/>
              <a:gd name="connsiteY0" fmla="*/ 0 h 161384"/>
              <a:gd name="connsiteX1" fmla="*/ 0 w 1067103"/>
              <a:gd name="connsiteY1" fmla="*/ 130287 h 161384"/>
              <a:gd name="connsiteX0" fmla="*/ 1057669 w 1057669"/>
              <a:gd name="connsiteY0" fmla="*/ 0 h 309553"/>
              <a:gd name="connsiteX1" fmla="*/ 0 w 1057669"/>
              <a:gd name="connsiteY1" fmla="*/ 309553 h 309553"/>
              <a:gd name="connsiteX0" fmla="*/ 1057669 w 1057669"/>
              <a:gd name="connsiteY0" fmla="*/ 0 h 314909"/>
              <a:gd name="connsiteX1" fmla="*/ 0 w 1057669"/>
              <a:gd name="connsiteY1" fmla="*/ 309553 h 314909"/>
              <a:gd name="connsiteX0" fmla="*/ 1057669 w 1057669"/>
              <a:gd name="connsiteY0" fmla="*/ 0 h 371908"/>
              <a:gd name="connsiteX1" fmla="*/ 0 w 1057669"/>
              <a:gd name="connsiteY1" fmla="*/ 371908 h 371908"/>
            </a:gdLst>
            <a:ahLst/>
            <a:cxnLst>
              <a:cxn ang="0">
                <a:pos x="connsiteX0" y="connsiteY0"/>
              </a:cxn>
              <a:cxn ang="0">
                <a:pos x="connsiteX1" y="connsiteY1"/>
              </a:cxn>
            </a:cxnLst>
            <a:rect l="l" t="t" r="r" b="b"/>
            <a:pathLst>
              <a:path w="1057669" h="371908">
                <a:moveTo>
                  <a:pt x="1057669" y="0"/>
                </a:moveTo>
                <a:cubicBezTo>
                  <a:pt x="741239" y="422620"/>
                  <a:pt x="596577" y="353014"/>
                  <a:pt x="0" y="371908"/>
                </a:cubicBezTo>
              </a:path>
            </a:pathLst>
          </a:custGeom>
          <a:noFill/>
          <a:ln w="38100">
            <a:solidFill>
              <a:schemeClr val="tx1"/>
            </a:solidFill>
            <a:headEnd type="stealth" w="lg" len="lg"/>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Freeform: Shape 278">
            <a:extLst>
              <a:ext uri="{FF2B5EF4-FFF2-40B4-BE49-F238E27FC236}">
                <a16:creationId xmlns:a16="http://schemas.microsoft.com/office/drawing/2014/main" id="{3780CA50-2EA7-0143-4B64-DA98E3F0C48D}"/>
              </a:ext>
            </a:extLst>
          </p:cNvPr>
          <p:cNvSpPr/>
          <p:nvPr/>
        </p:nvSpPr>
        <p:spPr>
          <a:xfrm>
            <a:off x="8109197" y="4127758"/>
            <a:ext cx="1436593" cy="157958"/>
          </a:xfrm>
          <a:custGeom>
            <a:avLst/>
            <a:gdLst>
              <a:gd name="connsiteX0" fmla="*/ 2227322 w 2227322"/>
              <a:gd name="connsiteY0" fmla="*/ 0 h 432751"/>
              <a:gd name="connsiteX1" fmla="*/ 0 w 2227322"/>
              <a:gd name="connsiteY1" fmla="*/ 432751 h 432751"/>
              <a:gd name="connsiteX0" fmla="*/ 2227322 w 2227322"/>
              <a:gd name="connsiteY0" fmla="*/ 0 h 432751"/>
              <a:gd name="connsiteX1" fmla="*/ 0 w 2227322"/>
              <a:gd name="connsiteY1" fmla="*/ 432751 h 432751"/>
              <a:gd name="connsiteX0" fmla="*/ 2227322 w 2227322"/>
              <a:gd name="connsiteY0" fmla="*/ 0 h 432751"/>
              <a:gd name="connsiteX1" fmla="*/ 0 w 2227322"/>
              <a:gd name="connsiteY1" fmla="*/ 432751 h 432751"/>
              <a:gd name="connsiteX0" fmla="*/ 2224877 w 2224877"/>
              <a:gd name="connsiteY0" fmla="*/ 0 h 430306"/>
              <a:gd name="connsiteX1" fmla="*/ 0 w 2224877"/>
              <a:gd name="connsiteY1" fmla="*/ 430306 h 430306"/>
              <a:gd name="connsiteX0" fmla="*/ 1550551 w 1550551"/>
              <a:gd name="connsiteY0" fmla="*/ 2189374 h 2202647"/>
              <a:gd name="connsiteX1" fmla="*/ 0 w 1550551"/>
              <a:gd name="connsiteY1" fmla="*/ 47 h 2202647"/>
              <a:gd name="connsiteX0" fmla="*/ 1550551 w 1550551"/>
              <a:gd name="connsiteY0" fmla="*/ 2189375 h 2191358"/>
              <a:gd name="connsiteX1" fmla="*/ 0 w 1550551"/>
              <a:gd name="connsiteY1" fmla="*/ 48 h 2191358"/>
              <a:gd name="connsiteX0" fmla="*/ 1472879 w 1472879"/>
              <a:gd name="connsiteY0" fmla="*/ 2185846 h 2187832"/>
              <a:gd name="connsiteX1" fmla="*/ 0 w 1472879"/>
              <a:gd name="connsiteY1" fmla="*/ 50 h 2187832"/>
              <a:gd name="connsiteX0" fmla="*/ 1508184 w 1508184"/>
              <a:gd name="connsiteY0" fmla="*/ 2178785 h 2180777"/>
              <a:gd name="connsiteX1" fmla="*/ 0 w 1508184"/>
              <a:gd name="connsiteY1" fmla="*/ 50 h 2180777"/>
              <a:gd name="connsiteX0" fmla="*/ 1294552 w 1294552"/>
              <a:gd name="connsiteY0" fmla="*/ 0 h 1123445"/>
              <a:gd name="connsiteX1" fmla="*/ 0 w 1294552"/>
              <a:gd name="connsiteY1" fmla="*/ 1123446 h 1123445"/>
              <a:gd name="connsiteX0" fmla="*/ 1330880 w 1330880"/>
              <a:gd name="connsiteY0" fmla="*/ 0 h 1043411"/>
              <a:gd name="connsiteX1" fmla="*/ 0 w 1330880"/>
              <a:gd name="connsiteY1" fmla="*/ 1043410 h 1043411"/>
              <a:gd name="connsiteX0" fmla="*/ 1330880 w 1330880"/>
              <a:gd name="connsiteY0" fmla="*/ 0 h 1043410"/>
              <a:gd name="connsiteX1" fmla="*/ 0 w 1330880"/>
              <a:gd name="connsiteY1" fmla="*/ 1043410 h 1043410"/>
              <a:gd name="connsiteX0" fmla="*/ 1330880 w 1330880"/>
              <a:gd name="connsiteY0" fmla="*/ 0 h 1043410"/>
              <a:gd name="connsiteX1" fmla="*/ 0 w 1330880"/>
              <a:gd name="connsiteY1" fmla="*/ 1043410 h 1043410"/>
              <a:gd name="connsiteX0" fmla="*/ 1916163 w 1916163"/>
              <a:gd name="connsiteY0" fmla="*/ 0 h 1096769"/>
              <a:gd name="connsiteX1" fmla="*/ 0 w 1916163"/>
              <a:gd name="connsiteY1" fmla="*/ 1096769 h 1096769"/>
              <a:gd name="connsiteX0" fmla="*/ 1916163 w 1916163"/>
              <a:gd name="connsiteY0" fmla="*/ 0 h 1096769"/>
              <a:gd name="connsiteX1" fmla="*/ 0 w 1916163"/>
              <a:gd name="connsiteY1" fmla="*/ 1096769 h 1096769"/>
              <a:gd name="connsiteX0" fmla="*/ 1944464 w 1944464"/>
              <a:gd name="connsiteY0" fmla="*/ 0 h 1353978"/>
              <a:gd name="connsiteX1" fmla="*/ 0 w 1944464"/>
              <a:gd name="connsiteY1" fmla="*/ 1353978 h 1353978"/>
              <a:gd name="connsiteX0" fmla="*/ 1963332 w 1963332"/>
              <a:gd name="connsiteY0" fmla="*/ 275722 h 285092"/>
              <a:gd name="connsiteX1" fmla="*/ 0 w 1963332"/>
              <a:gd name="connsiteY1" fmla="*/ 710 h 285092"/>
              <a:gd name="connsiteX0" fmla="*/ 1963332 w 1963332"/>
              <a:gd name="connsiteY0" fmla="*/ 326668 h 326668"/>
              <a:gd name="connsiteX1" fmla="*/ 0 w 1963332"/>
              <a:gd name="connsiteY1" fmla="*/ 51656 h 326668"/>
              <a:gd name="connsiteX0" fmla="*/ 1152009 w 1152009"/>
              <a:gd name="connsiteY0" fmla="*/ 244593 h 244593"/>
              <a:gd name="connsiteX1" fmla="*/ 0 w 1152009"/>
              <a:gd name="connsiteY1" fmla="*/ 156642 h 244593"/>
              <a:gd name="connsiteX0" fmla="*/ 1152009 w 1152009"/>
              <a:gd name="connsiteY0" fmla="*/ 88635 h 188359"/>
              <a:gd name="connsiteX1" fmla="*/ 0 w 1152009"/>
              <a:gd name="connsiteY1" fmla="*/ 684 h 188359"/>
              <a:gd name="connsiteX0" fmla="*/ 1118990 w 1118990"/>
              <a:gd name="connsiteY0" fmla="*/ 0 h 172770"/>
              <a:gd name="connsiteX1" fmla="*/ 0 w 1118990"/>
              <a:gd name="connsiteY1" fmla="*/ 153670 h 172770"/>
              <a:gd name="connsiteX0" fmla="*/ 1118990 w 1118990"/>
              <a:gd name="connsiteY0" fmla="*/ 139569 h 293238"/>
              <a:gd name="connsiteX1" fmla="*/ 0 w 1118990"/>
              <a:gd name="connsiteY1" fmla="*/ 293239 h 293238"/>
              <a:gd name="connsiteX0" fmla="*/ 1052952 w 1052952"/>
              <a:gd name="connsiteY0" fmla="*/ 145321 h 267816"/>
              <a:gd name="connsiteX1" fmla="*/ 0 w 1052952"/>
              <a:gd name="connsiteY1" fmla="*/ 267815 h 267816"/>
              <a:gd name="connsiteX0" fmla="*/ 1251066 w 1251066"/>
              <a:gd name="connsiteY0" fmla="*/ 123625 h 378618"/>
              <a:gd name="connsiteX1" fmla="*/ 0 w 1251066"/>
              <a:gd name="connsiteY1" fmla="*/ 378619 h 378618"/>
              <a:gd name="connsiteX0" fmla="*/ 1251066 w 1251066"/>
              <a:gd name="connsiteY0" fmla="*/ 0 h 254995"/>
              <a:gd name="connsiteX1" fmla="*/ 0 w 1251066"/>
              <a:gd name="connsiteY1" fmla="*/ 254994 h 254995"/>
              <a:gd name="connsiteX0" fmla="*/ 1251066 w 1251066"/>
              <a:gd name="connsiteY0" fmla="*/ 0 h 149799"/>
              <a:gd name="connsiteX1" fmla="*/ 0 w 1251066"/>
              <a:gd name="connsiteY1" fmla="*/ 145875 h 149799"/>
              <a:gd name="connsiteX0" fmla="*/ 1251066 w 1251066"/>
              <a:gd name="connsiteY0" fmla="*/ 0 h 145876"/>
              <a:gd name="connsiteX1" fmla="*/ 0 w 1251066"/>
              <a:gd name="connsiteY1" fmla="*/ 145875 h 145876"/>
              <a:gd name="connsiteX0" fmla="*/ 1302953 w 1302953"/>
              <a:gd name="connsiteY0" fmla="*/ 0 h 169256"/>
              <a:gd name="connsiteX1" fmla="*/ 0 w 1302953"/>
              <a:gd name="connsiteY1" fmla="*/ 169256 h 169256"/>
              <a:gd name="connsiteX0" fmla="*/ 1302953 w 1302953"/>
              <a:gd name="connsiteY0" fmla="*/ 26081 h 195337"/>
              <a:gd name="connsiteX1" fmla="*/ 0 w 1302953"/>
              <a:gd name="connsiteY1" fmla="*/ 195337 h 195337"/>
              <a:gd name="connsiteX0" fmla="*/ 1274651 w 1274651"/>
              <a:gd name="connsiteY0" fmla="*/ 23356 h 231584"/>
              <a:gd name="connsiteX1" fmla="*/ 0 w 1274651"/>
              <a:gd name="connsiteY1" fmla="*/ 231584 h 231584"/>
            </a:gdLst>
            <a:ahLst/>
            <a:cxnLst>
              <a:cxn ang="0">
                <a:pos x="connsiteX0" y="connsiteY0"/>
              </a:cxn>
              <a:cxn ang="0">
                <a:pos x="connsiteX1" y="connsiteY1"/>
              </a:cxn>
            </a:cxnLst>
            <a:rect l="l" t="t" r="r" b="b"/>
            <a:pathLst>
              <a:path w="1274651" h="231584">
                <a:moveTo>
                  <a:pt x="1274651" y="23356"/>
                </a:moveTo>
                <a:cubicBezTo>
                  <a:pt x="760109" y="-84035"/>
                  <a:pt x="596577" y="212690"/>
                  <a:pt x="0" y="231584"/>
                </a:cubicBezTo>
              </a:path>
            </a:pathLst>
          </a:custGeom>
          <a:noFill/>
          <a:ln w="38100">
            <a:solidFill>
              <a:schemeClr val="tx1"/>
            </a:solidFill>
            <a:headEnd type="stealth" w="lg" len="lg"/>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Freeform: Shape 279">
            <a:extLst>
              <a:ext uri="{FF2B5EF4-FFF2-40B4-BE49-F238E27FC236}">
                <a16:creationId xmlns:a16="http://schemas.microsoft.com/office/drawing/2014/main" id="{F6D567E0-CF7C-FCE6-3B3F-66E13FD42CD6}"/>
              </a:ext>
            </a:extLst>
          </p:cNvPr>
          <p:cNvSpPr/>
          <p:nvPr/>
        </p:nvSpPr>
        <p:spPr>
          <a:xfrm>
            <a:off x="8105909" y="5082822"/>
            <a:ext cx="2446685" cy="174261"/>
          </a:xfrm>
          <a:custGeom>
            <a:avLst/>
            <a:gdLst>
              <a:gd name="connsiteX0" fmla="*/ 2227322 w 2227322"/>
              <a:gd name="connsiteY0" fmla="*/ 0 h 432751"/>
              <a:gd name="connsiteX1" fmla="*/ 0 w 2227322"/>
              <a:gd name="connsiteY1" fmla="*/ 432751 h 432751"/>
              <a:gd name="connsiteX0" fmla="*/ 2227322 w 2227322"/>
              <a:gd name="connsiteY0" fmla="*/ 0 h 432751"/>
              <a:gd name="connsiteX1" fmla="*/ 0 w 2227322"/>
              <a:gd name="connsiteY1" fmla="*/ 432751 h 432751"/>
              <a:gd name="connsiteX0" fmla="*/ 2227322 w 2227322"/>
              <a:gd name="connsiteY0" fmla="*/ 0 h 432751"/>
              <a:gd name="connsiteX1" fmla="*/ 0 w 2227322"/>
              <a:gd name="connsiteY1" fmla="*/ 432751 h 432751"/>
              <a:gd name="connsiteX0" fmla="*/ 2224877 w 2224877"/>
              <a:gd name="connsiteY0" fmla="*/ 0 h 430306"/>
              <a:gd name="connsiteX1" fmla="*/ 0 w 2224877"/>
              <a:gd name="connsiteY1" fmla="*/ 430306 h 430306"/>
              <a:gd name="connsiteX0" fmla="*/ 1550551 w 1550551"/>
              <a:gd name="connsiteY0" fmla="*/ 2189374 h 2202647"/>
              <a:gd name="connsiteX1" fmla="*/ 0 w 1550551"/>
              <a:gd name="connsiteY1" fmla="*/ 47 h 2202647"/>
              <a:gd name="connsiteX0" fmla="*/ 1550551 w 1550551"/>
              <a:gd name="connsiteY0" fmla="*/ 2189375 h 2191358"/>
              <a:gd name="connsiteX1" fmla="*/ 0 w 1550551"/>
              <a:gd name="connsiteY1" fmla="*/ 48 h 2191358"/>
              <a:gd name="connsiteX0" fmla="*/ 1472879 w 1472879"/>
              <a:gd name="connsiteY0" fmla="*/ 2185846 h 2187832"/>
              <a:gd name="connsiteX1" fmla="*/ 0 w 1472879"/>
              <a:gd name="connsiteY1" fmla="*/ 50 h 2187832"/>
              <a:gd name="connsiteX0" fmla="*/ 1508184 w 1508184"/>
              <a:gd name="connsiteY0" fmla="*/ 2178785 h 2180777"/>
              <a:gd name="connsiteX1" fmla="*/ 0 w 1508184"/>
              <a:gd name="connsiteY1" fmla="*/ 50 h 2180777"/>
              <a:gd name="connsiteX0" fmla="*/ 1294552 w 1294552"/>
              <a:gd name="connsiteY0" fmla="*/ 0 h 1123445"/>
              <a:gd name="connsiteX1" fmla="*/ 0 w 1294552"/>
              <a:gd name="connsiteY1" fmla="*/ 1123446 h 1123445"/>
              <a:gd name="connsiteX0" fmla="*/ 1330880 w 1330880"/>
              <a:gd name="connsiteY0" fmla="*/ 0 h 1043411"/>
              <a:gd name="connsiteX1" fmla="*/ 0 w 1330880"/>
              <a:gd name="connsiteY1" fmla="*/ 1043410 h 1043411"/>
              <a:gd name="connsiteX0" fmla="*/ 1330880 w 1330880"/>
              <a:gd name="connsiteY0" fmla="*/ 0 h 1043410"/>
              <a:gd name="connsiteX1" fmla="*/ 0 w 1330880"/>
              <a:gd name="connsiteY1" fmla="*/ 1043410 h 1043410"/>
              <a:gd name="connsiteX0" fmla="*/ 1330880 w 1330880"/>
              <a:gd name="connsiteY0" fmla="*/ 0 h 1043410"/>
              <a:gd name="connsiteX1" fmla="*/ 0 w 1330880"/>
              <a:gd name="connsiteY1" fmla="*/ 1043410 h 1043410"/>
              <a:gd name="connsiteX0" fmla="*/ 1916163 w 1916163"/>
              <a:gd name="connsiteY0" fmla="*/ 0 h 1096769"/>
              <a:gd name="connsiteX1" fmla="*/ 0 w 1916163"/>
              <a:gd name="connsiteY1" fmla="*/ 1096769 h 1096769"/>
              <a:gd name="connsiteX0" fmla="*/ 1916163 w 1916163"/>
              <a:gd name="connsiteY0" fmla="*/ 0 h 1096769"/>
              <a:gd name="connsiteX1" fmla="*/ 0 w 1916163"/>
              <a:gd name="connsiteY1" fmla="*/ 1096769 h 1096769"/>
              <a:gd name="connsiteX0" fmla="*/ 1944464 w 1944464"/>
              <a:gd name="connsiteY0" fmla="*/ 0 h 1353978"/>
              <a:gd name="connsiteX1" fmla="*/ 0 w 1944464"/>
              <a:gd name="connsiteY1" fmla="*/ 1353978 h 1353978"/>
              <a:gd name="connsiteX0" fmla="*/ 1963332 w 1963332"/>
              <a:gd name="connsiteY0" fmla="*/ 275722 h 285092"/>
              <a:gd name="connsiteX1" fmla="*/ 0 w 1963332"/>
              <a:gd name="connsiteY1" fmla="*/ 710 h 285092"/>
              <a:gd name="connsiteX0" fmla="*/ 1963332 w 1963332"/>
              <a:gd name="connsiteY0" fmla="*/ 326668 h 326668"/>
              <a:gd name="connsiteX1" fmla="*/ 0 w 1963332"/>
              <a:gd name="connsiteY1" fmla="*/ 51656 h 326668"/>
              <a:gd name="connsiteX0" fmla="*/ 1152009 w 1152009"/>
              <a:gd name="connsiteY0" fmla="*/ 244593 h 244593"/>
              <a:gd name="connsiteX1" fmla="*/ 0 w 1152009"/>
              <a:gd name="connsiteY1" fmla="*/ 156642 h 244593"/>
              <a:gd name="connsiteX0" fmla="*/ 1152009 w 1152009"/>
              <a:gd name="connsiteY0" fmla="*/ 88635 h 188359"/>
              <a:gd name="connsiteX1" fmla="*/ 0 w 1152009"/>
              <a:gd name="connsiteY1" fmla="*/ 684 h 188359"/>
              <a:gd name="connsiteX0" fmla="*/ 1118990 w 1118990"/>
              <a:gd name="connsiteY0" fmla="*/ 0 h 172770"/>
              <a:gd name="connsiteX1" fmla="*/ 0 w 1118990"/>
              <a:gd name="connsiteY1" fmla="*/ 153670 h 172770"/>
              <a:gd name="connsiteX0" fmla="*/ 1118990 w 1118990"/>
              <a:gd name="connsiteY0" fmla="*/ 139569 h 293238"/>
              <a:gd name="connsiteX1" fmla="*/ 0 w 1118990"/>
              <a:gd name="connsiteY1" fmla="*/ 293239 h 293238"/>
              <a:gd name="connsiteX0" fmla="*/ 1052952 w 1052952"/>
              <a:gd name="connsiteY0" fmla="*/ 145321 h 267816"/>
              <a:gd name="connsiteX1" fmla="*/ 0 w 1052952"/>
              <a:gd name="connsiteY1" fmla="*/ 267815 h 267816"/>
              <a:gd name="connsiteX0" fmla="*/ 1906727 w 1906727"/>
              <a:gd name="connsiteY0" fmla="*/ 95093 h 615090"/>
              <a:gd name="connsiteX1" fmla="*/ 0 w 1906727"/>
              <a:gd name="connsiteY1" fmla="*/ 615091 h 615090"/>
              <a:gd name="connsiteX0" fmla="*/ 1906727 w 1906727"/>
              <a:gd name="connsiteY0" fmla="*/ 0 h 519999"/>
              <a:gd name="connsiteX1" fmla="*/ 0 w 1906727"/>
              <a:gd name="connsiteY1" fmla="*/ 519998 h 519999"/>
              <a:gd name="connsiteX0" fmla="*/ 1930312 w 1930312"/>
              <a:gd name="connsiteY0" fmla="*/ 0 h 465438"/>
              <a:gd name="connsiteX1" fmla="*/ 0 w 1930312"/>
              <a:gd name="connsiteY1" fmla="*/ 465438 h 465438"/>
              <a:gd name="connsiteX0" fmla="*/ 2170878 w 2170878"/>
              <a:gd name="connsiteY0" fmla="*/ 0 h 255485"/>
              <a:gd name="connsiteX1" fmla="*/ 0 w 2170878"/>
              <a:gd name="connsiteY1" fmla="*/ 145874 h 255485"/>
            </a:gdLst>
            <a:ahLst/>
            <a:cxnLst>
              <a:cxn ang="0">
                <a:pos x="connsiteX0" y="connsiteY0"/>
              </a:cxn>
              <a:cxn ang="0">
                <a:pos x="connsiteX1" y="connsiteY1"/>
              </a:cxn>
            </a:cxnLst>
            <a:rect l="l" t="t" r="r" b="b"/>
            <a:pathLst>
              <a:path w="2170878" h="255485">
                <a:moveTo>
                  <a:pt x="2170878" y="0"/>
                </a:moveTo>
                <a:cubicBezTo>
                  <a:pt x="1585579" y="484972"/>
                  <a:pt x="596577" y="126980"/>
                  <a:pt x="0" y="145874"/>
                </a:cubicBezTo>
              </a:path>
            </a:pathLst>
          </a:custGeom>
          <a:noFill/>
          <a:ln w="38100">
            <a:solidFill>
              <a:schemeClr val="tx1"/>
            </a:solidFill>
            <a:headEnd type="stealth" w="lg" len="lg"/>
            <a:tailEnd type="non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a:extLst>
              <a:ext uri="{FF2B5EF4-FFF2-40B4-BE49-F238E27FC236}">
                <a16:creationId xmlns:a16="http://schemas.microsoft.com/office/drawing/2014/main" id="{16149056-E48A-0363-61A2-2AF1184B2EB8}"/>
              </a:ext>
            </a:extLst>
          </p:cNvPr>
          <p:cNvSpPr txBox="1"/>
          <p:nvPr/>
        </p:nvSpPr>
        <p:spPr>
          <a:xfrm>
            <a:off x="6234264" y="1611486"/>
            <a:ext cx="1761539" cy="400110"/>
          </a:xfrm>
          <a:prstGeom prst="rect">
            <a:avLst/>
          </a:prstGeom>
          <a:noFill/>
        </p:spPr>
        <p:txBody>
          <a:bodyPr wrap="square" rtlCol="0">
            <a:spAutoFit/>
          </a:bodyPr>
          <a:lstStyle/>
          <a:p>
            <a:pPr algn="ctr"/>
            <a:r>
              <a:rPr lang="en-US" sz="2000" dirty="0">
                <a:latin typeface="LM Roman 12" panose="00000500000000000000" pitchFamily="50" charset="0"/>
              </a:rPr>
              <a:t>Metrics</a:t>
            </a:r>
          </a:p>
        </p:txBody>
      </p:sp>
      <p:sp>
        <p:nvSpPr>
          <p:cNvPr id="62" name="TextBox 61">
            <a:extLst>
              <a:ext uri="{FF2B5EF4-FFF2-40B4-BE49-F238E27FC236}">
                <a16:creationId xmlns:a16="http://schemas.microsoft.com/office/drawing/2014/main" id="{7C02FC4C-A0F2-99F1-6DDB-C72CF5A31F36}"/>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11</a:t>
            </a:r>
          </a:p>
        </p:txBody>
      </p:sp>
    </p:spTree>
    <p:extLst>
      <p:ext uri="{BB962C8B-B14F-4D97-AF65-F5344CB8AC3E}">
        <p14:creationId xmlns:p14="http://schemas.microsoft.com/office/powerpoint/2010/main" val="3784232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0599-B366-4718-637E-6186709119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BDA4EFF-0FC9-68CE-1BCA-B449EAB57F23}"/>
              </a:ext>
            </a:extLst>
          </p:cNvPr>
          <p:cNvSpPr txBox="1"/>
          <p:nvPr/>
        </p:nvSpPr>
        <p:spPr>
          <a:xfrm>
            <a:off x="1800726" y="-86856"/>
            <a:ext cx="8590547" cy="769441"/>
          </a:xfrm>
          <a:prstGeom prst="rect">
            <a:avLst/>
          </a:prstGeom>
          <a:noFill/>
        </p:spPr>
        <p:txBody>
          <a:bodyPr wrap="square" rtlCol="0">
            <a:spAutoFit/>
          </a:bodyPr>
          <a:lstStyle/>
          <a:p>
            <a:pPr algn="ctr"/>
            <a:r>
              <a:rPr lang="en-US" sz="4400" dirty="0">
                <a:latin typeface="LM Roman 12" panose="00000500000000000000" pitchFamily="50" charset="0"/>
              </a:rPr>
              <a:t>Benchmarking Metrics</a:t>
            </a:r>
          </a:p>
        </p:txBody>
      </p:sp>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F5B947CC-80AB-FC7E-183F-0DF2B758BCF1}"/>
                  </a:ext>
                </a:extLst>
              </p:cNvPr>
              <p:cNvSpPr txBox="1"/>
              <p:nvPr/>
            </p:nvSpPr>
            <p:spPr>
              <a:xfrm>
                <a:off x="2400300" y="1237636"/>
                <a:ext cx="9203635" cy="4715971"/>
              </a:xfrm>
              <a:prstGeom prst="rect">
                <a:avLst/>
              </a:prstGeom>
              <a:noFill/>
            </p:spPr>
            <p:txBody>
              <a:bodyPr wrap="square" rtlCol="0">
                <a:spAutoFit/>
              </a:bodyPr>
              <a:lstStyle/>
              <a:p>
                <a:r>
                  <a:rPr lang="en-US" sz="2000" b="1" dirty="0">
                    <a:latin typeface="LM Roman 12" panose="00000500000000000000" pitchFamily="50" charset="0"/>
                  </a:rPr>
                  <a:t>JSD</a:t>
                </a:r>
                <a:r>
                  <a:rPr lang="en-US" sz="2000" dirty="0">
                    <a:latin typeface="LM Roman 12" panose="00000500000000000000" pitchFamily="50" charset="0"/>
                  </a:rPr>
                  <a:t> (Jensen–Shannon divergence):</a:t>
                </a:r>
              </a:p>
              <a:p>
                <a:r>
                  <a:rPr lang="en-US" sz="2000" dirty="0">
                    <a:latin typeface="LM Roman 12" panose="00000500000000000000" pitchFamily="50" charset="0"/>
                  </a:rPr>
                  <a:t>[</a:t>
                </a:r>
                <a:r>
                  <a:rPr lang="en-US" sz="2000" b="1" dirty="0">
                    <a:solidFill>
                      <a:srgbClr val="28BC00"/>
                    </a:solidFill>
                    <a:latin typeface="LM Roman 12" panose="00000500000000000000" pitchFamily="50" charset="0"/>
                  </a:rPr>
                  <a:t>0 </a:t>
                </a:r>
                <a:r>
                  <a:rPr lang="en-US" sz="2000" dirty="0">
                    <a:latin typeface="LM Roman 12" panose="00000500000000000000" pitchFamily="50" charset="0"/>
                  </a:rPr>
                  <a:t>; </a:t>
                </a:r>
                <a:r>
                  <a:rPr lang="en-US" sz="2000" b="1" dirty="0">
                    <a:solidFill>
                      <a:srgbClr val="FF0000"/>
                    </a:solidFill>
                    <a:latin typeface="LM Roman 12" panose="00000500000000000000" pitchFamily="50" charset="0"/>
                  </a:rPr>
                  <a:t>1</a:t>
                </a:r>
                <a:r>
                  <a:rPr lang="en-US" sz="2000" dirty="0">
                    <a:latin typeface="LM Roman 12" panose="00000500000000000000" pitchFamily="50" charset="0"/>
                  </a:rPr>
                  <a:t>]</a:t>
                </a:r>
              </a:p>
              <a:p>
                <a:r>
                  <a:rPr lang="en-US" sz="2000" dirty="0">
                    <a:latin typeface="LM Roman 12" panose="00000500000000000000" pitchFamily="50" charset="0"/>
                  </a:rPr>
                  <a:t>Similarity between probability distributions</a:t>
                </a:r>
              </a:p>
              <a:p>
                <a:endParaRPr lang="en-US" sz="2000" dirty="0">
                  <a:latin typeface="LM Roman 12" panose="00000500000000000000" pitchFamily="50" charset="0"/>
                </a:endParaRPr>
              </a:p>
              <a:p>
                <a14:m>
                  <m:oMath xmlns:m="http://schemas.openxmlformats.org/officeDocument/2006/math">
                    <m:sSup>
                      <m:sSupPr>
                        <m:ctrlPr>
                          <a:rPr lang="en-US" sz="2000" b="1" i="1" dirty="0" smtClean="0">
                            <a:latin typeface="Cambria Math" panose="02040503050406030204" pitchFamily="18" charset="0"/>
                          </a:rPr>
                        </m:ctrlPr>
                      </m:sSupPr>
                      <m:e>
                        <m:r>
                          <a:rPr lang="en-US" sz="2000" b="1" i="0" dirty="0" smtClean="0">
                            <a:latin typeface="Cambria Math" panose="02040503050406030204" pitchFamily="18" charset="0"/>
                          </a:rPr>
                          <m:t>𝐑</m:t>
                        </m:r>
                      </m:e>
                      <m:sup>
                        <m:r>
                          <a:rPr lang="en-US" sz="2000" b="1" i="0" dirty="0" smtClean="0">
                            <a:latin typeface="Cambria Math" panose="02040503050406030204" pitchFamily="18" charset="0"/>
                          </a:rPr>
                          <m:t>𝟐</m:t>
                        </m:r>
                      </m:sup>
                    </m:sSup>
                  </m:oMath>
                </a14:m>
                <a:r>
                  <a:rPr lang="en-US" sz="2000" dirty="0">
                    <a:latin typeface="LM Roman 12" panose="00000500000000000000" pitchFamily="50" charset="0"/>
                  </a:rPr>
                  <a:t> (Coefficient of Determination):</a:t>
                </a:r>
              </a:p>
              <a:p>
                <a:r>
                  <a:rPr lang="en-US" sz="2000" b="1" dirty="0">
                    <a:latin typeface="LM Roman 12" panose="00000500000000000000" pitchFamily="50" charset="0"/>
                  </a:rPr>
                  <a:t>]</a:t>
                </a:r>
                <a:r>
                  <a:rPr lang="en-US" sz="2000" b="1" dirty="0">
                    <a:solidFill>
                      <a:srgbClr val="FF0000"/>
                    </a:solidFill>
                    <a:latin typeface="LM Roman 12" panose="00000500000000000000" pitchFamily="50" charset="0"/>
                  </a:rPr>
                  <a:t>-∞</a:t>
                </a:r>
                <a:r>
                  <a:rPr lang="en-US" sz="2000" dirty="0">
                    <a:latin typeface="LM Roman 12" panose="00000500000000000000" pitchFamily="50" charset="0"/>
                  </a:rPr>
                  <a:t> ; </a:t>
                </a:r>
                <a:r>
                  <a:rPr lang="en-US" sz="2000" b="1" dirty="0">
                    <a:solidFill>
                      <a:srgbClr val="28BC00"/>
                    </a:solidFill>
                    <a:latin typeface="LM Roman 12" panose="00000500000000000000" pitchFamily="50" charset="0"/>
                  </a:rPr>
                  <a:t>1</a:t>
                </a:r>
                <a:r>
                  <a:rPr lang="en-US" sz="2000" b="1" dirty="0">
                    <a:latin typeface="LM Roman 12" panose="00000500000000000000" pitchFamily="50" charset="0"/>
                  </a:rPr>
                  <a:t>]</a:t>
                </a:r>
                <a:endParaRPr lang="en-US" sz="2000" dirty="0">
                  <a:latin typeface="LM Roman 12" panose="00000500000000000000" pitchFamily="50" charset="0"/>
                </a:endParaRPr>
              </a:p>
              <a:p>
                <a:r>
                  <a:rPr lang="en-US" sz="2000" dirty="0">
                    <a:latin typeface="LM Roman 12" panose="00000500000000000000" pitchFamily="50" charset="0"/>
                  </a:rPr>
                  <a:t>Quantifies variance explained by prediction</a:t>
                </a:r>
              </a:p>
              <a:p>
                <a:endParaRPr lang="en-US" sz="2000" dirty="0">
                  <a:latin typeface="LM Roman 12" panose="00000500000000000000" pitchFamily="50" charset="0"/>
                </a:endParaRPr>
              </a:p>
              <a:p>
                <a:r>
                  <a:rPr lang="en-US" sz="2000" b="1" dirty="0">
                    <a:latin typeface="LM Roman 12" panose="00000500000000000000" pitchFamily="50" charset="0"/>
                  </a:rPr>
                  <a:t>Pearson Correlation</a:t>
                </a:r>
                <a:r>
                  <a:rPr lang="en-US" sz="2000" dirty="0">
                    <a:latin typeface="LM Roman 12" panose="00000500000000000000" pitchFamily="50" charset="0"/>
                  </a:rPr>
                  <a:t>:</a:t>
                </a:r>
              </a:p>
              <a:p>
                <a:r>
                  <a:rPr lang="en-US" sz="2000" dirty="0">
                    <a:latin typeface="LM Roman 12" panose="00000500000000000000" pitchFamily="50" charset="0"/>
                  </a:rPr>
                  <a:t>[</a:t>
                </a:r>
                <a:r>
                  <a:rPr lang="en-US" sz="2000" b="1" dirty="0">
                    <a:solidFill>
                      <a:srgbClr val="FF0000"/>
                    </a:solidFill>
                    <a:latin typeface="LM Roman 12" panose="00000500000000000000" pitchFamily="50" charset="0"/>
                  </a:rPr>
                  <a:t>-1</a:t>
                </a:r>
                <a:r>
                  <a:rPr lang="en-US" sz="2000" dirty="0">
                    <a:solidFill>
                      <a:srgbClr val="FF0000"/>
                    </a:solidFill>
                    <a:latin typeface="LM Roman 12" panose="00000500000000000000" pitchFamily="50" charset="0"/>
                  </a:rPr>
                  <a:t> </a:t>
                </a:r>
                <a:r>
                  <a:rPr lang="en-US" sz="2000" dirty="0">
                    <a:latin typeface="LM Roman 12" panose="00000500000000000000" pitchFamily="50" charset="0"/>
                  </a:rPr>
                  <a:t>; </a:t>
                </a:r>
                <a:r>
                  <a:rPr lang="en-US" sz="2000" b="1" dirty="0">
                    <a:solidFill>
                      <a:srgbClr val="28BC00"/>
                    </a:solidFill>
                    <a:latin typeface="LM Roman 12" panose="00000500000000000000" pitchFamily="50" charset="0"/>
                  </a:rPr>
                  <a:t>1</a:t>
                </a:r>
                <a:r>
                  <a:rPr lang="en-US" sz="2000" b="1" dirty="0">
                    <a:latin typeface="LM Roman 12" panose="00000500000000000000" pitchFamily="50" charset="0"/>
                  </a:rPr>
                  <a:t>]</a:t>
                </a:r>
              </a:p>
              <a:p>
                <a:r>
                  <a:rPr lang="en-US" sz="2000" dirty="0">
                    <a:latin typeface="LM Roman 12" panose="00000500000000000000" pitchFamily="50" charset="0"/>
                  </a:rPr>
                  <a:t>Linear relationship strength between predictions and truth</a:t>
                </a:r>
              </a:p>
              <a:p>
                <a:endParaRPr lang="en-US" sz="2000" b="1" dirty="0">
                  <a:latin typeface="LM Roman 12" panose="00000500000000000000" pitchFamily="50" charset="0"/>
                </a:endParaRPr>
              </a:p>
              <a:p>
                <a:r>
                  <a:rPr lang="en-US" sz="2000" b="1" dirty="0">
                    <a:latin typeface="LM Roman 12" panose="00000500000000000000" pitchFamily="50" charset="0"/>
                  </a:rPr>
                  <a:t>NRMSE</a:t>
                </a:r>
                <a:r>
                  <a:rPr lang="en-US" sz="2000" dirty="0">
                    <a:latin typeface="LM Roman 12" panose="00000500000000000000" pitchFamily="50" charset="0"/>
                  </a:rPr>
                  <a:t> (Normalized Root Mean Square Error):</a:t>
                </a:r>
              </a:p>
              <a:p>
                <a:r>
                  <a:rPr lang="en-US" sz="2000" dirty="0">
                    <a:latin typeface="LM Roman 12" panose="00000500000000000000" pitchFamily="50" charset="0"/>
                  </a:rPr>
                  <a:t>[</a:t>
                </a:r>
                <a:r>
                  <a:rPr lang="en-US" sz="2000" b="1" dirty="0">
                    <a:solidFill>
                      <a:srgbClr val="28BC00"/>
                    </a:solidFill>
                    <a:latin typeface="LM Roman 12" panose="00000500000000000000" pitchFamily="50" charset="0"/>
                  </a:rPr>
                  <a:t>0</a:t>
                </a:r>
                <a:r>
                  <a:rPr lang="en-US" sz="2000" dirty="0">
                    <a:latin typeface="LM Roman 12" panose="00000500000000000000" pitchFamily="50" charset="0"/>
                  </a:rPr>
                  <a:t> ; </a:t>
                </a:r>
                <a:r>
                  <a:rPr lang="en-US" sz="2000" b="1" dirty="0">
                    <a:solidFill>
                      <a:srgbClr val="FF0000"/>
                    </a:solidFill>
                    <a:latin typeface="LM Roman 12" panose="00000500000000000000" pitchFamily="50" charset="0"/>
                  </a:rPr>
                  <a:t>∞</a:t>
                </a:r>
                <a:r>
                  <a:rPr lang="en-US" sz="2000" b="1" dirty="0">
                    <a:latin typeface="LM Roman 12" panose="00000500000000000000" pitchFamily="50" charset="0"/>
                  </a:rPr>
                  <a:t>[</a:t>
                </a:r>
                <a:endParaRPr lang="en-US" sz="2000" dirty="0">
                  <a:latin typeface="LM Roman 12" panose="00000500000000000000" pitchFamily="50" charset="0"/>
                </a:endParaRPr>
              </a:p>
              <a:p>
                <a:r>
                  <a:rPr lang="en-US" sz="2000" dirty="0">
                    <a:latin typeface="LM Roman 12" panose="00000500000000000000" pitchFamily="50" charset="0"/>
                  </a:rPr>
                  <a:t>Prediction accuracy normalized by ground truth mean</a:t>
                </a:r>
              </a:p>
            </p:txBody>
          </p:sp>
        </mc:Choice>
        <mc:Fallback xmlns="">
          <p:sp>
            <p:nvSpPr>
              <p:cNvPr id="281" name="TextBox 280">
                <a:extLst>
                  <a:ext uri="{FF2B5EF4-FFF2-40B4-BE49-F238E27FC236}">
                    <a16:creationId xmlns:a16="http://schemas.microsoft.com/office/drawing/2014/main" id="{F5B947CC-80AB-FC7E-183F-0DF2B758BCF1}"/>
                  </a:ext>
                </a:extLst>
              </p:cNvPr>
              <p:cNvSpPr txBox="1">
                <a:spLocks noRot="1" noChangeAspect="1" noMove="1" noResize="1" noEditPoints="1" noAdjustHandles="1" noChangeArrowheads="1" noChangeShapeType="1" noTextEdit="1"/>
              </p:cNvSpPr>
              <p:nvPr/>
            </p:nvSpPr>
            <p:spPr>
              <a:xfrm>
                <a:off x="2400300" y="1237636"/>
                <a:ext cx="9203635" cy="4715971"/>
              </a:xfrm>
              <a:prstGeom prst="rect">
                <a:avLst/>
              </a:prstGeom>
              <a:blipFill>
                <a:blip r:embed="rId3"/>
                <a:stretch>
                  <a:fillRect l="-728" t="-646" b="-1292"/>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9A96DBD4-BABB-BFF5-8B11-57050ED973C6}"/>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12</a:t>
            </a:r>
          </a:p>
        </p:txBody>
      </p:sp>
      <p:grpSp>
        <p:nvGrpSpPr>
          <p:cNvPr id="71" name="Group 70">
            <a:extLst>
              <a:ext uri="{FF2B5EF4-FFF2-40B4-BE49-F238E27FC236}">
                <a16:creationId xmlns:a16="http://schemas.microsoft.com/office/drawing/2014/main" id="{1D317AA2-59AA-6BE4-1CE4-5636D795252C}"/>
              </a:ext>
            </a:extLst>
          </p:cNvPr>
          <p:cNvGrpSpPr/>
          <p:nvPr/>
        </p:nvGrpSpPr>
        <p:grpSpPr>
          <a:xfrm>
            <a:off x="366875" y="91937"/>
            <a:ext cx="1433851" cy="6674126"/>
            <a:chOff x="69767" y="91937"/>
            <a:chExt cx="1433851" cy="6674126"/>
          </a:xfrm>
        </p:grpSpPr>
        <p:pic>
          <p:nvPicPr>
            <p:cNvPr id="65" name="Picture 64" descr="A graph of different colored lines&#10;&#10;AI-generated content may be incorrect.">
              <a:extLst>
                <a:ext uri="{FF2B5EF4-FFF2-40B4-BE49-F238E27FC236}">
                  <a16:creationId xmlns:a16="http://schemas.microsoft.com/office/drawing/2014/main" id="{03907D87-20D5-D33F-B58B-22E3AEBC55DB}"/>
                </a:ext>
              </a:extLst>
            </p:cNvPr>
            <p:cNvPicPr>
              <a:picLocks noChangeAspect="1"/>
            </p:cNvPicPr>
            <p:nvPr/>
          </p:nvPicPr>
          <p:blipFill>
            <a:blip r:embed="rId4">
              <a:extLst>
                <a:ext uri="{28A0092B-C50C-407E-A947-70E740481C1C}">
                  <a14:useLocalDpi xmlns:a14="http://schemas.microsoft.com/office/drawing/2010/main" val="0"/>
                </a:ext>
              </a:extLst>
            </a:blip>
            <a:srcRect t="2682" r="88735"/>
            <a:stretch/>
          </p:blipFill>
          <p:spPr>
            <a:xfrm>
              <a:off x="69767" y="91937"/>
              <a:ext cx="745242" cy="6674126"/>
            </a:xfrm>
            <a:prstGeom prst="rect">
              <a:avLst/>
            </a:prstGeom>
          </p:spPr>
        </p:pic>
        <p:pic>
          <p:nvPicPr>
            <p:cNvPr id="66" name="Picture 65" descr="A graph of different colored lines&#10;&#10;AI-generated content may be incorrect.">
              <a:extLst>
                <a:ext uri="{FF2B5EF4-FFF2-40B4-BE49-F238E27FC236}">
                  <a16:creationId xmlns:a16="http://schemas.microsoft.com/office/drawing/2014/main" id="{377F2891-3101-FE6B-2C9E-1BE9E550B9B7}"/>
                </a:ext>
              </a:extLst>
            </p:cNvPr>
            <p:cNvPicPr>
              <a:picLocks noChangeAspect="1"/>
            </p:cNvPicPr>
            <p:nvPr/>
          </p:nvPicPr>
          <p:blipFill>
            <a:blip r:embed="rId4">
              <a:extLst>
                <a:ext uri="{28A0092B-C50C-407E-A947-70E740481C1C}">
                  <a14:useLocalDpi xmlns:a14="http://schemas.microsoft.com/office/drawing/2010/main" val="0"/>
                </a:ext>
              </a:extLst>
            </a:blip>
            <a:srcRect l="19252" t="2682" r="70339"/>
            <a:stretch/>
          </p:blipFill>
          <p:spPr>
            <a:xfrm>
              <a:off x="815009" y="91937"/>
              <a:ext cx="688609" cy="6674126"/>
            </a:xfrm>
            <a:prstGeom prst="rect">
              <a:avLst/>
            </a:prstGeom>
          </p:spPr>
        </p:pic>
      </p:grpSp>
    </p:spTree>
    <p:extLst>
      <p:ext uri="{BB962C8B-B14F-4D97-AF65-F5344CB8AC3E}">
        <p14:creationId xmlns:p14="http://schemas.microsoft.com/office/powerpoint/2010/main" val="2571979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C9EC2-5920-4CB8-62A4-B7EDCAFBD28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01B9FBD-4D4E-B0C4-3A02-3329CAA866E3}"/>
              </a:ext>
            </a:extLst>
          </p:cNvPr>
          <p:cNvSpPr txBox="1"/>
          <p:nvPr/>
        </p:nvSpPr>
        <p:spPr>
          <a:xfrm>
            <a:off x="1800726" y="-86856"/>
            <a:ext cx="8590547" cy="769441"/>
          </a:xfrm>
          <a:prstGeom prst="rect">
            <a:avLst/>
          </a:prstGeom>
          <a:noFill/>
        </p:spPr>
        <p:txBody>
          <a:bodyPr wrap="square" rtlCol="0">
            <a:spAutoFit/>
          </a:bodyPr>
          <a:lstStyle/>
          <a:p>
            <a:pPr algn="ctr"/>
            <a:r>
              <a:rPr lang="en-US" sz="4400" dirty="0">
                <a:latin typeface="LM Roman 12" panose="00000500000000000000" pitchFamily="50" charset="0"/>
              </a:rPr>
              <a:t>Radar Chart Reading</a:t>
            </a:r>
          </a:p>
        </p:txBody>
      </p:sp>
      <p:grpSp>
        <p:nvGrpSpPr>
          <p:cNvPr id="230" name="Group 229">
            <a:extLst>
              <a:ext uri="{FF2B5EF4-FFF2-40B4-BE49-F238E27FC236}">
                <a16:creationId xmlns:a16="http://schemas.microsoft.com/office/drawing/2014/main" id="{43420972-56BE-378C-FAC4-876901A2C3B1}"/>
              </a:ext>
            </a:extLst>
          </p:cNvPr>
          <p:cNvGrpSpPr/>
          <p:nvPr/>
        </p:nvGrpSpPr>
        <p:grpSpPr>
          <a:xfrm>
            <a:off x="3730262" y="1407632"/>
            <a:ext cx="4563942" cy="4627119"/>
            <a:chOff x="7682010" y="2404129"/>
            <a:chExt cx="1543244" cy="1564607"/>
          </a:xfrm>
        </p:grpSpPr>
        <p:sp>
          <p:nvSpPr>
            <p:cNvPr id="246" name="Pentagon 245">
              <a:extLst>
                <a:ext uri="{FF2B5EF4-FFF2-40B4-BE49-F238E27FC236}">
                  <a16:creationId xmlns:a16="http://schemas.microsoft.com/office/drawing/2014/main" id="{B8E66394-0C35-E5B3-9A6B-63602A24724D}"/>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Pentagon 246">
              <a:extLst>
                <a:ext uri="{FF2B5EF4-FFF2-40B4-BE49-F238E27FC236}">
                  <a16:creationId xmlns:a16="http://schemas.microsoft.com/office/drawing/2014/main" id="{AA322AAE-A941-6EF4-368E-DDEAA0CD53FD}"/>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Pentagon 247">
              <a:extLst>
                <a:ext uri="{FF2B5EF4-FFF2-40B4-BE49-F238E27FC236}">
                  <a16:creationId xmlns:a16="http://schemas.microsoft.com/office/drawing/2014/main" id="{DA577FEF-ADBD-4CC5-66D0-52896AC1EE94}"/>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9" name="Straight Connector 248">
              <a:extLst>
                <a:ext uri="{FF2B5EF4-FFF2-40B4-BE49-F238E27FC236}">
                  <a16:creationId xmlns:a16="http://schemas.microsoft.com/office/drawing/2014/main" id="{FC6CDE73-2C00-BBE0-8714-C496709FC5E3}"/>
                </a:ext>
              </a:extLst>
            </p:cNvPr>
            <p:cNvCxnSpPr>
              <a:stCxn id="246"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1F9B4443-20CF-C8F3-66C8-B829E02BAE9D}"/>
                </a:ext>
              </a:extLst>
            </p:cNvPr>
            <p:cNvCxnSpPr>
              <a:cxnSpLocks/>
              <a:stCxn id="246"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89387BA4-24C1-7786-81EF-4A2263498638}"/>
                </a:ext>
              </a:extLst>
            </p:cNvPr>
            <p:cNvCxnSpPr>
              <a:cxnSpLocks/>
              <a:stCxn id="246"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BBB13532-50F4-3D87-648A-65DF5DA7414A}"/>
                </a:ext>
              </a:extLst>
            </p:cNvPr>
            <p:cNvCxnSpPr>
              <a:cxnSpLocks/>
              <a:stCxn id="246"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1CE7A884-5F68-25A2-9B42-B1665E99EB9D}"/>
                </a:ext>
              </a:extLst>
            </p:cNvPr>
            <p:cNvCxnSpPr>
              <a:cxnSpLocks/>
              <a:stCxn id="246"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31" name="Straight Connector 230">
            <a:extLst>
              <a:ext uri="{FF2B5EF4-FFF2-40B4-BE49-F238E27FC236}">
                <a16:creationId xmlns:a16="http://schemas.microsoft.com/office/drawing/2014/main" id="{88770A10-F032-2469-91FE-1A325DC5D057}"/>
              </a:ext>
            </a:extLst>
          </p:cNvPr>
          <p:cNvCxnSpPr>
            <a:cxnSpLocks/>
            <a:stCxn id="246" idx="4"/>
          </p:cNvCxnSpPr>
          <p:nvPr/>
        </p:nvCxnSpPr>
        <p:spPr>
          <a:xfrm flipV="1">
            <a:off x="6655725" y="3769989"/>
            <a:ext cx="1322843" cy="2264762"/>
          </a:xfrm>
          <a:prstGeom prst="line">
            <a:avLst/>
          </a:prstGeom>
          <a:ln w="25400">
            <a:solidFill>
              <a:schemeClr val="tx2">
                <a:lumMod val="50000"/>
                <a:lumOff val="5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B6825EF1-10F4-9820-8472-2334B5C5DEBE}"/>
              </a:ext>
            </a:extLst>
          </p:cNvPr>
          <p:cNvCxnSpPr>
            <a:cxnSpLocks/>
            <a:stCxn id="246" idx="4"/>
          </p:cNvCxnSpPr>
          <p:nvPr/>
        </p:nvCxnSpPr>
        <p:spPr>
          <a:xfrm flipH="1" flipV="1">
            <a:off x="5175511" y="4183925"/>
            <a:ext cx="1480214" cy="1850828"/>
          </a:xfrm>
          <a:prstGeom prst="line">
            <a:avLst/>
          </a:prstGeom>
          <a:ln w="25400">
            <a:solidFill>
              <a:schemeClr val="tx2">
                <a:lumMod val="50000"/>
                <a:lumOff val="5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8CACCD16-5F4E-F8EC-0D4C-D3C41B048935}"/>
              </a:ext>
            </a:extLst>
          </p:cNvPr>
          <p:cNvCxnSpPr>
            <a:cxnSpLocks/>
          </p:cNvCxnSpPr>
          <p:nvPr/>
        </p:nvCxnSpPr>
        <p:spPr>
          <a:xfrm flipH="1" flipV="1">
            <a:off x="4387782" y="2600951"/>
            <a:ext cx="778686" cy="1576061"/>
          </a:xfrm>
          <a:prstGeom prst="line">
            <a:avLst/>
          </a:prstGeom>
          <a:ln w="25400">
            <a:solidFill>
              <a:schemeClr val="tx2">
                <a:lumMod val="50000"/>
                <a:lumOff val="5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CAE46D59-1F66-A4C5-29BD-269A18E2667C}"/>
              </a:ext>
            </a:extLst>
          </p:cNvPr>
          <p:cNvCxnSpPr>
            <a:cxnSpLocks/>
          </p:cNvCxnSpPr>
          <p:nvPr/>
        </p:nvCxnSpPr>
        <p:spPr>
          <a:xfrm flipH="1">
            <a:off x="4386111" y="2265216"/>
            <a:ext cx="2031463" cy="337576"/>
          </a:xfrm>
          <a:prstGeom prst="line">
            <a:avLst/>
          </a:prstGeom>
          <a:ln w="25400">
            <a:solidFill>
              <a:schemeClr val="tx2">
                <a:lumMod val="50000"/>
                <a:lumOff val="5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8A34882B-9A47-DC08-B5DB-0C9BE5E970E5}"/>
              </a:ext>
            </a:extLst>
          </p:cNvPr>
          <p:cNvCxnSpPr>
            <a:cxnSpLocks/>
          </p:cNvCxnSpPr>
          <p:nvPr/>
        </p:nvCxnSpPr>
        <p:spPr>
          <a:xfrm>
            <a:off x="6417574" y="2260751"/>
            <a:ext cx="1560995" cy="1526337"/>
          </a:xfrm>
          <a:prstGeom prst="line">
            <a:avLst/>
          </a:prstGeom>
          <a:ln w="25400">
            <a:solidFill>
              <a:schemeClr val="tx2">
                <a:lumMod val="50000"/>
                <a:lumOff val="5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27589D27-3771-8C82-DAB0-E8CBA2C12530}"/>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13</a:t>
            </a:r>
          </a:p>
        </p:txBody>
      </p:sp>
      <p:sp>
        <p:nvSpPr>
          <p:cNvPr id="64" name="TextBox 63">
            <a:extLst>
              <a:ext uri="{FF2B5EF4-FFF2-40B4-BE49-F238E27FC236}">
                <a16:creationId xmlns:a16="http://schemas.microsoft.com/office/drawing/2014/main" id="{68B12A21-CA94-C1E5-FC5A-5A46B75FF7B7}"/>
              </a:ext>
            </a:extLst>
          </p:cNvPr>
          <p:cNvSpPr txBox="1"/>
          <p:nvPr/>
        </p:nvSpPr>
        <p:spPr>
          <a:xfrm>
            <a:off x="3178262" y="1713455"/>
            <a:ext cx="1182489" cy="400110"/>
          </a:xfrm>
          <a:prstGeom prst="rect">
            <a:avLst/>
          </a:prstGeom>
          <a:noFill/>
        </p:spPr>
        <p:txBody>
          <a:bodyPr wrap="square" rtlCol="0">
            <a:spAutoFit/>
          </a:bodyPr>
          <a:lstStyle/>
          <a:p>
            <a:pPr algn="ctr"/>
            <a:r>
              <a:rPr lang="en-US" sz="2000" b="1" dirty="0">
                <a:latin typeface="LM Roman 12" panose="00000500000000000000" pitchFamily="50" charset="0"/>
              </a:rPr>
              <a:t>JSD</a:t>
            </a:r>
          </a:p>
        </p:txBody>
      </p:sp>
      <p:sp>
        <p:nvSpPr>
          <p:cNvPr id="65" name="TextBox 64">
            <a:extLst>
              <a:ext uri="{FF2B5EF4-FFF2-40B4-BE49-F238E27FC236}">
                <a16:creationId xmlns:a16="http://schemas.microsoft.com/office/drawing/2014/main" id="{2A5C866A-4276-AC9C-C902-C617B07465D6}"/>
              </a:ext>
            </a:extLst>
          </p:cNvPr>
          <p:cNvSpPr txBox="1"/>
          <p:nvPr/>
        </p:nvSpPr>
        <p:spPr>
          <a:xfrm>
            <a:off x="6183176" y="837042"/>
            <a:ext cx="1182489" cy="400110"/>
          </a:xfrm>
          <a:prstGeom prst="rect">
            <a:avLst/>
          </a:prstGeom>
          <a:noFill/>
        </p:spPr>
        <p:txBody>
          <a:bodyPr wrap="square" rtlCol="0">
            <a:spAutoFit/>
          </a:bodyPr>
          <a:lstStyle/>
          <a:p>
            <a:pPr algn="ctr"/>
            <a:r>
              <a:rPr lang="en-US" sz="2000" b="1" dirty="0">
                <a:latin typeface="LM Roman 12" panose="00000500000000000000" pitchFamily="50" charset="0"/>
              </a:rPr>
              <a:t>R2</a:t>
            </a:r>
          </a:p>
        </p:txBody>
      </p:sp>
      <p:sp>
        <p:nvSpPr>
          <p:cNvPr id="66" name="TextBox 65">
            <a:extLst>
              <a:ext uri="{FF2B5EF4-FFF2-40B4-BE49-F238E27FC236}">
                <a16:creationId xmlns:a16="http://schemas.microsoft.com/office/drawing/2014/main" id="{67F9AECD-6388-2D4F-96B3-0D9BC88B1635}"/>
              </a:ext>
            </a:extLst>
          </p:cNvPr>
          <p:cNvSpPr txBox="1"/>
          <p:nvPr/>
        </p:nvSpPr>
        <p:spPr>
          <a:xfrm>
            <a:off x="2316541" y="5309725"/>
            <a:ext cx="1620385" cy="400110"/>
          </a:xfrm>
          <a:prstGeom prst="rect">
            <a:avLst/>
          </a:prstGeom>
          <a:noFill/>
        </p:spPr>
        <p:txBody>
          <a:bodyPr wrap="square" rtlCol="0">
            <a:spAutoFit/>
          </a:bodyPr>
          <a:lstStyle/>
          <a:p>
            <a:pPr algn="ctr"/>
            <a:r>
              <a:rPr lang="en-US" sz="2000" b="1" dirty="0">
                <a:latin typeface="LM Roman 12" panose="00000500000000000000" pitchFamily="50" charset="0"/>
              </a:rPr>
              <a:t>NRMSE</a:t>
            </a:r>
          </a:p>
        </p:txBody>
      </p:sp>
      <p:sp>
        <p:nvSpPr>
          <p:cNvPr id="68" name="TextBox 67">
            <a:extLst>
              <a:ext uri="{FF2B5EF4-FFF2-40B4-BE49-F238E27FC236}">
                <a16:creationId xmlns:a16="http://schemas.microsoft.com/office/drawing/2014/main" id="{B9465840-1890-D6C2-85A4-5C895F12E1BC}"/>
              </a:ext>
            </a:extLst>
          </p:cNvPr>
          <p:cNvSpPr txBox="1"/>
          <p:nvPr/>
        </p:nvSpPr>
        <p:spPr>
          <a:xfrm>
            <a:off x="8366885" y="3492183"/>
            <a:ext cx="1767969" cy="707886"/>
          </a:xfrm>
          <a:prstGeom prst="rect">
            <a:avLst/>
          </a:prstGeom>
          <a:noFill/>
        </p:spPr>
        <p:txBody>
          <a:bodyPr wrap="square" rtlCol="0">
            <a:spAutoFit/>
          </a:bodyPr>
          <a:lstStyle/>
          <a:p>
            <a:pPr algn="ctr"/>
            <a:r>
              <a:rPr lang="en-US" sz="2000" b="1" dirty="0">
                <a:latin typeface="LM Roman 12" panose="00000500000000000000" pitchFamily="50" charset="0"/>
              </a:rPr>
              <a:t>Pearson Corr.</a:t>
            </a:r>
          </a:p>
        </p:txBody>
      </p:sp>
      <p:sp>
        <p:nvSpPr>
          <p:cNvPr id="70" name="TextBox 69">
            <a:extLst>
              <a:ext uri="{FF2B5EF4-FFF2-40B4-BE49-F238E27FC236}">
                <a16:creationId xmlns:a16="http://schemas.microsoft.com/office/drawing/2014/main" id="{EA43D74E-A656-9F7E-116B-9B4C531660DB}"/>
              </a:ext>
            </a:extLst>
          </p:cNvPr>
          <p:cNvSpPr txBox="1"/>
          <p:nvPr/>
        </p:nvSpPr>
        <p:spPr>
          <a:xfrm>
            <a:off x="5988872" y="6377837"/>
            <a:ext cx="1767969" cy="400110"/>
          </a:xfrm>
          <a:prstGeom prst="rect">
            <a:avLst/>
          </a:prstGeom>
          <a:noFill/>
        </p:spPr>
        <p:txBody>
          <a:bodyPr wrap="square" rtlCol="0">
            <a:spAutoFit/>
          </a:bodyPr>
          <a:lstStyle/>
          <a:p>
            <a:pPr algn="ctr"/>
            <a:r>
              <a:rPr lang="en-US" sz="2000" b="1" dirty="0">
                <a:latin typeface="LM Roman 12" panose="00000500000000000000" pitchFamily="50" charset="0"/>
              </a:rPr>
              <a:t>Runtime</a:t>
            </a:r>
          </a:p>
        </p:txBody>
      </p:sp>
      <p:sp>
        <p:nvSpPr>
          <p:cNvPr id="71" name="TextBox 70">
            <a:extLst>
              <a:ext uri="{FF2B5EF4-FFF2-40B4-BE49-F238E27FC236}">
                <a16:creationId xmlns:a16="http://schemas.microsoft.com/office/drawing/2014/main" id="{7DBF6293-C491-0D10-B790-7930C8071FE6}"/>
              </a:ext>
            </a:extLst>
          </p:cNvPr>
          <p:cNvSpPr txBox="1"/>
          <p:nvPr/>
        </p:nvSpPr>
        <p:spPr>
          <a:xfrm>
            <a:off x="3387217" y="5090009"/>
            <a:ext cx="866361" cy="400110"/>
          </a:xfrm>
          <a:prstGeom prst="rect">
            <a:avLst/>
          </a:prstGeom>
          <a:noFill/>
        </p:spPr>
        <p:txBody>
          <a:bodyPr wrap="square" rtlCol="0">
            <a:spAutoFit/>
          </a:bodyPr>
          <a:lstStyle/>
          <a:p>
            <a:pPr algn="ctr"/>
            <a:r>
              <a:rPr lang="en-US" sz="2000" b="1" dirty="0">
                <a:solidFill>
                  <a:srgbClr val="28BC00"/>
                </a:solidFill>
                <a:latin typeface="LM Roman 12" panose="00000500000000000000" pitchFamily="50" charset="0"/>
              </a:rPr>
              <a:t>0</a:t>
            </a:r>
          </a:p>
        </p:txBody>
      </p:sp>
      <p:sp>
        <p:nvSpPr>
          <p:cNvPr id="72" name="TextBox 71">
            <a:extLst>
              <a:ext uri="{FF2B5EF4-FFF2-40B4-BE49-F238E27FC236}">
                <a16:creationId xmlns:a16="http://schemas.microsoft.com/office/drawing/2014/main" id="{49554D55-4C29-9C8F-0B61-341DB81D7A64}"/>
              </a:ext>
            </a:extLst>
          </p:cNvPr>
          <p:cNvSpPr txBox="1"/>
          <p:nvPr/>
        </p:nvSpPr>
        <p:spPr>
          <a:xfrm>
            <a:off x="6275177" y="6054386"/>
            <a:ext cx="866361" cy="400110"/>
          </a:xfrm>
          <a:prstGeom prst="rect">
            <a:avLst/>
          </a:prstGeom>
          <a:noFill/>
        </p:spPr>
        <p:txBody>
          <a:bodyPr wrap="square" rtlCol="0">
            <a:spAutoFit/>
          </a:bodyPr>
          <a:lstStyle/>
          <a:p>
            <a:pPr algn="ctr"/>
            <a:r>
              <a:rPr lang="en-US" sz="2000" b="1" dirty="0">
                <a:solidFill>
                  <a:srgbClr val="28BC00"/>
                </a:solidFill>
                <a:latin typeface="LM Roman 12" panose="00000500000000000000" pitchFamily="50" charset="0"/>
              </a:rPr>
              <a:t>0s</a:t>
            </a:r>
          </a:p>
        </p:txBody>
      </p:sp>
      <p:sp>
        <p:nvSpPr>
          <p:cNvPr id="73" name="TextBox 72">
            <a:extLst>
              <a:ext uri="{FF2B5EF4-FFF2-40B4-BE49-F238E27FC236}">
                <a16:creationId xmlns:a16="http://schemas.microsoft.com/office/drawing/2014/main" id="{250C9B8C-E5A3-8993-C8F6-AA03153325BD}"/>
              </a:ext>
            </a:extLst>
          </p:cNvPr>
          <p:cNvSpPr txBox="1"/>
          <p:nvPr/>
        </p:nvSpPr>
        <p:spPr>
          <a:xfrm>
            <a:off x="8031743" y="3587033"/>
            <a:ext cx="866361" cy="400110"/>
          </a:xfrm>
          <a:prstGeom prst="rect">
            <a:avLst/>
          </a:prstGeom>
          <a:noFill/>
        </p:spPr>
        <p:txBody>
          <a:bodyPr wrap="square" rtlCol="0">
            <a:spAutoFit/>
          </a:bodyPr>
          <a:lstStyle/>
          <a:p>
            <a:pPr algn="ctr"/>
            <a:r>
              <a:rPr lang="en-US" sz="2000" b="1" dirty="0">
                <a:solidFill>
                  <a:srgbClr val="28BC00"/>
                </a:solidFill>
                <a:latin typeface="LM Roman 12" panose="00000500000000000000" pitchFamily="50" charset="0"/>
              </a:rPr>
              <a:t>1</a:t>
            </a:r>
          </a:p>
        </p:txBody>
      </p:sp>
      <p:sp>
        <p:nvSpPr>
          <p:cNvPr id="74" name="TextBox 73">
            <a:extLst>
              <a:ext uri="{FF2B5EF4-FFF2-40B4-BE49-F238E27FC236}">
                <a16:creationId xmlns:a16="http://schemas.microsoft.com/office/drawing/2014/main" id="{B14337FF-92C0-28C2-7518-5AE650D41BBF}"/>
              </a:ext>
            </a:extLst>
          </p:cNvPr>
          <p:cNvSpPr txBox="1"/>
          <p:nvPr/>
        </p:nvSpPr>
        <p:spPr>
          <a:xfrm>
            <a:off x="6311715" y="1138776"/>
            <a:ext cx="866361" cy="400110"/>
          </a:xfrm>
          <a:prstGeom prst="rect">
            <a:avLst/>
          </a:prstGeom>
          <a:noFill/>
        </p:spPr>
        <p:txBody>
          <a:bodyPr wrap="square" rtlCol="0">
            <a:spAutoFit/>
          </a:bodyPr>
          <a:lstStyle/>
          <a:p>
            <a:pPr algn="ctr"/>
            <a:r>
              <a:rPr lang="en-US" sz="2000" b="1" dirty="0">
                <a:solidFill>
                  <a:srgbClr val="28BC00"/>
                </a:solidFill>
                <a:latin typeface="LM Roman 12" panose="00000500000000000000" pitchFamily="50" charset="0"/>
              </a:rPr>
              <a:t>1</a:t>
            </a:r>
          </a:p>
        </p:txBody>
      </p:sp>
      <p:sp>
        <p:nvSpPr>
          <p:cNvPr id="75" name="TextBox 74">
            <a:extLst>
              <a:ext uri="{FF2B5EF4-FFF2-40B4-BE49-F238E27FC236}">
                <a16:creationId xmlns:a16="http://schemas.microsoft.com/office/drawing/2014/main" id="{6EF2BE42-7B71-2B37-E181-04C5D10DF5DB}"/>
              </a:ext>
            </a:extLst>
          </p:cNvPr>
          <p:cNvSpPr txBox="1"/>
          <p:nvPr/>
        </p:nvSpPr>
        <p:spPr>
          <a:xfrm>
            <a:off x="3351028" y="2054778"/>
            <a:ext cx="866361" cy="400110"/>
          </a:xfrm>
          <a:prstGeom prst="rect">
            <a:avLst/>
          </a:prstGeom>
          <a:noFill/>
        </p:spPr>
        <p:txBody>
          <a:bodyPr wrap="square" rtlCol="0">
            <a:spAutoFit/>
          </a:bodyPr>
          <a:lstStyle/>
          <a:p>
            <a:pPr algn="ctr"/>
            <a:r>
              <a:rPr lang="en-US" sz="2000" b="1" dirty="0">
                <a:solidFill>
                  <a:srgbClr val="28BC00"/>
                </a:solidFill>
                <a:latin typeface="LM Roman 12" panose="00000500000000000000" pitchFamily="50" charset="0"/>
              </a:rPr>
              <a:t>0</a:t>
            </a:r>
          </a:p>
        </p:txBody>
      </p:sp>
      <p:sp>
        <p:nvSpPr>
          <p:cNvPr id="97" name="TextBox 96">
            <a:extLst>
              <a:ext uri="{FF2B5EF4-FFF2-40B4-BE49-F238E27FC236}">
                <a16:creationId xmlns:a16="http://schemas.microsoft.com/office/drawing/2014/main" id="{55BE0FBC-7B73-2619-ED59-5722FF1621E5}"/>
              </a:ext>
            </a:extLst>
          </p:cNvPr>
          <p:cNvSpPr txBox="1"/>
          <p:nvPr/>
        </p:nvSpPr>
        <p:spPr>
          <a:xfrm>
            <a:off x="6055142" y="3364786"/>
            <a:ext cx="478619" cy="400110"/>
          </a:xfrm>
          <a:prstGeom prst="rect">
            <a:avLst/>
          </a:prstGeom>
          <a:solidFill>
            <a:schemeClr val="bg1"/>
          </a:solidFill>
        </p:spPr>
        <p:txBody>
          <a:bodyPr wrap="square" rtlCol="0">
            <a:spAutoFit/>
          </a:bodyPr>
          <a:lstStyle/>
          <a:p>
            <a:pPr algn="ctr"/>
            <a:r>
              <a:rPr lang="en-US" sz="2000" b="1" dirty="0">
                <a:solidFill>
                  <a:srgbClr val="FF0000"/>
                </a:solidFill>
                <a:latin typeface="LM Roman 12" panose="00000500000000000000" pitchFamily="50" charset="0"/>
              </a:rPr>
              <a:t>-1</a:t>
            </a:r>
          </a:p>
        </p:txBody>
      </p:sp>
      <p:sp>
        <p:nvSpPr>
          <p:cNvPr id="109" name="TextBox 108">
            <a:extLst>
              <a:ext uri="{FF2B5EF4-FFF2-40B4-BE49-F238E27FC236}">
                <a16:creationId xmlns:a16="http://schemas.microsoft.com/office/drawing/2014/main" id="{9BE41D62-630E-2369-2EC2-3E21FF57220D}"/>
              </a:ext>
            </a:extLst>
          </p:cNvPr>
          <p:cNvSpPr txBox="1"/>
          <p:nvPr/>
        </p:nvSpPr>
        <p:spPr>
          <a:xfrm>
            <a:off x="5744393" y="3776902"/>
            <a:ext cx="877566" cy="400110"/>
          </a:xfrm>
          <a:prstGeom prst="rect">
            <a:avLst/>
          </a:prstGeom>
          <a:solidFill>
            <a:schemeClr val="bg1"/>
          </a:solidFill>
        </p:spPr>
        <p:txBody>
          <a:bodyPr wrap="square" rtlCol="0">
            <a:spAutoFit/>
          </a:bodyPr>
          <a:lstStyle/>
          <a:p>
            <a:pPr algn="ctr"/>
            <a:r>
              <a:rPr lang="en-US" sz="2000" b="1" dirty="0">
                <a:solidFill>
                  <a:srgbClr val="FF0000"/>
                </a:solidFill>
                <a:latin typeface="LM Roman 12" panose="00000500000000000000" pitchFamily="50" charset="0"/>
              </a:rPr>
              <a:t>3600s</a:t>
            </a:r>
          </a:p>
        </p:txBody>
      </p:sp>
      <p:sp>
        <p:nvSpPr>
          <p:cNvPr id="110" name="TextBox 109">
            <a:extLst>
              <a:ext uri="{FF2B5EF4-FFF2-40B4-BE49-F238E27FC236}">
                <a16:creationId xmlns:a16="http://schemas.microsoft.com/office/drawing/2014/main" id="{1BEFD759-9336-3C6B-5949-6BFA6B50C620}"/>
              </a:ext>
            </a:extLst>
          </p:cNvPr>
          <p:cNvSpPr txBox="1"/>
          <p:nvPr/>
        </p:nvSpPr>
        <p:spPr>
          <a:xfrm>
            <a:off x="5648920" y="3504775"/>
            <a:ext cx="248173" cy="400110"/>
          </a:xfrm>
          <a:prstGeom prst="rect">
            <a:avLst/>
          </a:prstGeom>
          <a:solidFill>
            <a:schemeClr val="bg1"/>
          </a:solidFill>
        </p:spPr>
        <p:txBody>
          <a:bodyPr wrap="square" rtlCol="0">
            <a:spAutoFit/>
          </a:bodyPr>
          <a:lstStyle/>
          <a:p>
            <a:pPr algn="ctr"/>
            <a:r>
              <a:rPr lang="en-US" sz="2000" b="1" dirty="0">
                <a:solidFill>
                  <a:srgbClr val="FF0000"/>
                </a:solidFill>
                <a:latin typeface="LM Roman 12" panose="00000500000000000000" pitchFamily="50" charset="0"/>
              </a:rPr>
              <a:t>4</a:t>
            </a:r>
          </a:p>
        </p:txBody>
      </p:sp>
      <p:sp>
        <p:nvSpPr>
          <p:cNvPr id="111" name="TextBox 110">
            <a:extLst>
              <a:ext uri="{FF2B5EF4-FFF2-40B4-BE49-F238E27FC236}">
                <a16:creationId xmlns:a16="http://schemas.microsoft.com/office/drawing/2014/main" id="{3D0B6595-902E-DED5-E9E9-A4044C9D08C0}"/>
              </a:ext>
            </a:extLst>
          </p:cNvPr>
          <p:cNvSpPr txBox="1"/>
          <p:nvPr/>
        </p:nvSpPr>
        <p:spPr>
          <a:xfrm>
            <a:off x="5787102" y="3031167"/>
            <a:ext cx="591961" cy="400110"/>
          </a:xfrm>
          <a:prstGeom prst="rect">
            <a:avLst/>
          </a:prstGeom>
          <a:solidFill>
            <a:schemeClr val="bg1"/>
          </a:solidFill>
        </p:spPr>
        <p:txBody>
          <a:bodyPr wrap="square" rtlCol="0">
            <a:spAutoFit/>
          </a:bodyPr>
          <a:lstStyle/>
          <a:p>
            <a:pPr algn="ctr"/>
            <a:r>
              <a:rPr lang="en-US" sz="2000" b="1" dirty="0">
                <a:solidFill>
                  <a:srgbClr val="FF0000"/>
                </a:solidFill>
                <a:latin typeface="LM Roman 12" panose="00000500000000000000" pitchFamily="50" charset="0"/>
              </a:rPr>
              <a:t>-10</a:t>
            </a:r>
          </a:p>
        </p:txBody>
      </p:sp>
      <p:sp>
        <p:nvSpPr>
          <p:cNvPr id="112" name="TextBox 111">
            <a:extLst>
              <a:ext uri="{FF2B5EF4-FFF2-40B4-BE49-F238E27FC236}">
                <a16:creationId xmlns:a16="http://schemas.microsoft.com/office/drawing/2014/main" id="{7C5B6B4C-F15C-39DA-108F-BD9D2046B2D7}"/>
              </a:ext>
            </a:extLst>
          </p:cNvPr>
          <p:cNvSpPr txBox="1"/>
          <p:nvPr/>
        </p:nvSpPr>
        <p:spPr>
          <a:xfrm>
            <a:off x="5308849" y="3150366"/>
            <a:ext cx="571352" cy="400110"/>
          </a:xfrm>
          <a:prstGeom prst="rect">
            <a:avLst/>
          </a:prstGeom>
          <a:solidFill>
            <a:schemeClr val="bg1"/>
          </a:solidFill>
        </p:spPr>
        <p:txBody>
          <a:bodyPr wrap="square" rtlCol="0">
            <a:spAutoFit/>
          </a:bodyPr>
          <a:lstStyle/>
          <a:p>
            <a:pPr algn="ctr"/>
            <a:r>
              <a:rPr lang="en-US" sz="2000" b="1" dirty="0">
                <a:solidFill>
                  <a:srgbClr val="FF0000"/>
                </a:solidFill>
                <a:latin typeface="LM Roman 12" panose="00000500000000000000" pitchFamily="50" charset="0"/>
              </a:rPr>
              <a:t>0.7</a:t>
            </a:r>
          </a:p>
        </p:txBody>
      </p:sp>
      <p:sp>
        <p:nvSpPr>
          <p:cNvPr id="113" name="Oval 112">
            <a:extLst>
              <a:ext uri="{FF2B5EF4-FFF2-40B4-BE49-F238E27FC236}">
                <a16:creationId xmlns:a16="http://schemas.microsoft.com/office/drawing/2014/main" id="{49B9152F-E3F3-A1E6-E90B-FD0F2A2E4E56}"/>
              </a:ext>
            </a:extLst>
          </p:cNvPr>
          <p:cNvSpPr/>
          <p:nvPr/>
        </p:nvSpPr>
        <p:spPr>
          <a:xfrm>
            <a:off x="5073562" y="4086254"/>
            <a:ext cx="225523" cy="2255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DD512B7-48E3-1C36-2220-2D7E43233345}"/>
              </a:ext>
            </a:extLst>
          </p:cNvPr>
          <p:cNvSpPr/>
          <p:nvPr/>
        </p:nvSpPr>
        <p:spPr>
          <a:xfrm>
            <a:off x="6528036" y="5910209"/>
            <a:ext cx="225523" cy="225523"/>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224A1BC-17ED-878C-8888-90D80BBE8DD3}"/>
              </a:ext>
            </a:extLst>
          </p:cNvPr>
          <p:cNvSpPr/>
          <p:nvPr/>
        </p:nvSpPr>
        <p:spPr>
          <a:xfrm>
            <a:off x="7829400" y="3643765"/>
            <a:ext cx="225523" cy="225523"/>
          </a:xfrm>
          <a:prstGeom prst="ellipse">
            <a:avLst/>
          </a:prstGeom>
          <a:solidFill>
            <a:srgbClr val="28B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D86673B-EF1B-C022-BA5C-8416118A04EC}"/>
              </a:ext>
            </a:extLst>
          </p:cNvPr>
          <p:cNvSpPr/>
          <p:nvPr/>
        </p:nvSpPr>
        <p:spPr>
          <a:xfrm>
            <a:off x="4274851" y="2502765"/>
            <a:ext cx="225523" cy="225523"/>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28CA9BFD-3E9A-FC25-ADB8-EFAACDE3F838}"/>
              </a:ext>
            </a:extLst>
          </p:cNvPr>
          <p:cNvSpPr/>
          <p:nvPr/>
        </p:nvSpPr>
        <p:spPr>
          <a:xfrm>
            <a:off x="6314729" y="2182953"/>
            <a:ext cx="225523" cy="225523"/>
          </a:xfrm>
          <a:prstGeom prst="ellipse">
            <a:avLst/>
          </a:prstGeom>
          <a:solidFill>
            <a:srgbClr val="FF92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86C6FCFB-6EC7-CA13-B801-A289AB2D9F71}"/>
              </a:ext>
            </a:extLst>
          </p:cNvPr>
          <p:cNvSpPr txBox="1"/>
          <p:nvPr/>
        </p:nvSpPr>
        <p:spPr>
          <a:xfrm>
            <a:off x="429632" y="1093700"/>
            <a:ext cx="252612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LM Roman 12" panose="00000500000000000000" pitchFamily="50" charset="0"/>
              </a:rPr>
              <a:t>Individual scales</a:t>
            </a:r>
          </a:p>
          <a:p>
            <a:pPr marL="342900" indent="-342900">
              <a:buFont typeface="Arial" panose="020B0604020202020204" pitchFamily="34" charset="0"/>
              <a:buChar char="•"/>
            </a:pPr>
            <a:r>
              <a:rPr lang="en-US" sz="2000" dirty="0">
                <a:latin typeface="LM Roman 12" panose="00000500000000000000" pitchFamily="50" charset="0"/>
              </a:rPr>
              <a:t>Outside = better</a:t>
            </a:r>
          </a:p>
        </p:txBody>
      </p:sp>
    </p:spTree>
    <p:extLst>
      <p:ext uri="{BB962C8B-B14F-4D97-AF65-F5344CB8AC3E}">
        <p14:creationId xmlns:p14="http://schemas.microsoft.com/office/powerpoint/2010/main" val="3739868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195A5-8B70-01F6-574A-E8A592C167C0}"/>
            </a:ext>
          </a:extLst>
        </p:cNvPr>
        <p:cNvGrpSpPr/>
        <p:nvPr/>
      </p:nvGrpSpPr>
      <p:grpSpPr>
        <a:xfrm>
          <a:off x="0" y="0"/>
          <a:ext cx="0" cy="0"/>
          <a:chOff x="0" y="0"/>
          <a:chExt cx="0" cy="0"/>
        </a:xfrm>
      </p:grpSpPr>
      <p:grpSp>
        <p:nvGrpSpPr>
          <p:cNvPr id="191" name="Group 190">
            <a:extLst>
              <a:ext uri="{FF2B5EF4-FFF2-40B4-BE49-F238E27FC236}">
                <a16:creationId xmlns:a16="http://schemas.microsoft.com/office/drawing/2014/main" id="{DE436277-F9B0-9E05-5E0C-5F11A481D989}"/>
              </a:ext>
            </a:extLst>
          </p:cNvPr>
          <p:cNvGrpSpPr/>
          <p:nvPr/>
        </p:nvGrpSpPr>
        <p:grpSpPr>
          <a:xfrm>
            <a:off x="7217016" y="1202400"/>
            <a:ext cx="937840" cy="937840"/>
            <a:chOff x="6028293" y="1296268"/>
            <a:chExt cx="1924215" cy="1924215"/>
          </a:xfrm>
        </p:grpSpPr>
        <p:grpSp>
          <p:nvGrpSpPr>
            <p:cNvPr id="192" name="Group 191">
              <a:extLst>
                <a:ext uri="{FF2B5EF4-FFF2-40B4-BE49-F238E27FC236}">
                  <a16:creationId xmlns:a16="http://schemas.microsoft.com/office/drawing/2014/main" id="{841B52AE-4FCE-C338-C48F-F302A845EBF9}"/>
                </a:ext>
              </a:extLst>
            </p:cNvPr>
            <p:cNvGrpSpPr/>
            <p:nvPr/>
          </p:nvGrpSpPr>
          <p:grpSpPr>
            <a:xfrm>
              <a:off x="6066376" y="1325424"/>
              <a:ext cx="1848050" cy="1848069"/>
              <a:chOff x="5992162" y="1526858"/>
              <a:chExt cx="1848050" cy="1848069"/>
            </a:xfrm>
          </p:grpSpPr>
          <p:grpSp>
            <p:nvGrpSpPr>
              <p:cNvPr id="194" name="Group 193">
                <a:extLst>
                  <a:ext uri="{FF2B5EF4-FFF2-40B4-BE49-F238E27FC236}">
                    <a16:creationId xmlns:a16="http://schemas.microsoft.com/office/drawing/2014/main" id="{B2C8836D-EF4A-D3D9-CB24-7072D633F3EA}"/>
                  </a:ext>
                </a:extLst>
              </p:cNvPr>
              <p:cNvGrpSpPr/>
              <p:nvPr/>
            </p:nvGrpSpPr>
            <p:grpSpPr>
              <a:xfrm>
                <a:off x="5992162" y="1804540"/>
                <a:ext cx="1848050" cy="1466095"/>
                <a:chOff x="5992162" y="1804540"/>
                <a:chExt cx="1848050" cy="1466095"/>
              </a:xfrm>
              <a:solidFill>
                <a:schemeClr val="accent6">
                  <a:lumMod val="60000"/>
                  <a:lumOff val="40000"/>
                </a:schemeClr>
              </a:solidFill>
            </p:grpSpPr>
            <p:sp>
              <p:nvSpPr>
                <p:cNvPr id="213" name="Rectangle 212">
                  <a:extLst>
                    <a:ext uri="{FF2B5EF4-FFF2-40B4-BE49-F238E27FC236}">
                      <a16:creationId xmlns:a16="http://schemas.microsoft.com/office/drawing/2014/main" id="{800D5399-6238-B319-E911-0E2576633FFB}"/>
                    </a:ext>
                  </a:extLst>
                </p:cNvPr>
                <p:cNvSpPr/>
                <p:nvPr/>
              </p:nvSpPr>
              <p:spPr>
                <a:xfrm>
                  <a:off x="5992162" y="2185938"/>
                  <a:ext cx="231006" cy="78519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48CDB573-F725-FEA9-54C7-A9702C006ED5}"/>
                    </a:ext>
                  </a:extLst>
                </p:cNvPr>
                <p:cNvSpPr/>
                <p:nvPr/>
              </p:nvSpPr>
              <p:spPr>
                <a:xfrm>
                  <a:off x="6223168" y="2019992"/>
                  <a:ext cx="231006" cy="105451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2229E734-D9B0-641A-24AA-D9B0D8F76FC6}"/>
                    </a:ext>
                  </a:extLst>
                </p:cNvPr>
                <p:cNvSpPr/>
                <p:nvPr/>
              </p:nvSpPr>
              <p:spPr>
                <a:xfrm>
                  <a:off x="6454175" y="2274073"/>
                  <a:ext cx="231006" cy="58498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A01926AF-5B92-7943-43C3-8DF6628F7AAD}"/>
                    </a:ext>
                  </a:extLst>
                </p:cNvPr>
                <p:cNvSpPr/>
                <p:nvPr/>
              </p:nvSpPr>
              <p:spPr>
                <a:xfrm>
                  <a:off x="6685181" y="2459815"/>
                  <a:ext cx="231006" cy="7472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F838ED4D-B253-333C-2E04-F70A364B2322}"/>
                    </a:ext>
                  </a:extLst>
                </p:cNvPr>
                <p:cNvSpPr/>
                <p:nvPr/>
              </p:nvSpPr>
              <p:spPr>
                <a:xfrm>
                  <a:off x="6916187" y="1804540"/>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79E2C419-E60B-37F3-A54E-050879B2FE8D}"/>
                    </a:ext>
                  </a:extLst>
                </p:cNvPr>
                <p:cNvSpPr/>
                <p:nvPr/>
              </p:nvSpPr>
              <p:spPr>
                <a:xfrm>
                  <a:off x="7147193" y="1985024"/>
                  <a:ext cx="231006" cy="6047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CE9D39A4-E130-A25D-2A2C-E787B24A6AF4}"/>
                    </a:ext>
                  </a:extLst>
                </p:cNvPr>
                <p:cNvSpPr/>
                <p:nvPr/>
              </p:nvSpPr>
              <p:spPr>
                <a:xfrm>
                  <a:off x="7378200" y="2069362"/>
                  <a:ext cx="231006" cy="84740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828A75B3-809E-9BFD-D442-EB0D8B2D1A5F}"/>
                    </a:ext>
                  </a:extLst>
                </p:cNvPr>
                <p:cNvSpPr/>
                <p:nvPr/>
              </p:nvSpPr>
              <p:spPr>
                <a:xfrm>
                  <a:off x="7609206" y="2485443"/>
                  <a:ext cx="231006" cy="78519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8B94731A-A9A3-3F93-DA56-636DBEE638D5}"/>
                  </a:ext>
                </a:extLst>
              </p:cNvPr>
              <p:cNvGrpSpPr/>
              <p:nvPr/>
            </p:nvGrpSpPr>
            <p:grpSpPr>
              <a:xfrm>
                <a:off x="5992162" y="1526858"/>
                <a:ext cx="1848050" cy="958583"/>
                <a:chOff x="5992162" y="1526858"/>
                <a:chExt cx="1848050" cy="958583"/>
              </a:xfrm>
              <a:solidFill>
                <a:schemeClr val="accent4">
                  <a:lumMod val="60000"/>
                  <a:lumOff val="40000"/>
                </a:schemeClr>
              </a:solidFill>
            </p:grpSpPr>
            <p:sp>
              <p:nvSpPr>
                <p:cNvPr id="205" name="Rectangle 204">
                  <a:extLst>
                    <a:ext uri="{FF2B5EF4-FFF2-40B4-BE49-F238E27FC236}">
                      <a16:creationId xmlns:a16="http://schemas.microsoft.com/office/drawing/2014/main" id="{EAB0C1B4-5E44-BC49-A853-015864AA2C26}"/>
                    </a:ext>
                  </a:extLst>
                </p:cNvPr>
                <p:cNvSpPr/>
                <p:nvPr/>
              </p:nvSpPr>
              <p:spPr>
                <a:xfrm>
                  <a:off x="5992162" y="1526872"/>
                  <a:ext cx="231006" cy="6590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4B80BCC-838E-214A-EF40-EA0F7B2071CC}"/>
                    </a:ext>
                  </a:extLst>
                </p:cNvPr>
                <p:cNvSpPr/>
                <p:nvPr/>
              </p:nvSpPr>
              <p:spPr>
                <a:xfrm>
                  <a:off x="6223168" y="1526868"/>
                  <a:ext cx="231006" cy="49312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4B91216E-D7BC-562B-6F06-DA4CA26CE72E}"/>
                    </a:ext>
                  </a:extLst>
                </p:cNvPr>
                <p:cNvSpPr/>
                <p:nvPr/>
              </p:nvSpPr>
              <p:spPr>
                <a:xfrm>
                  <a:off x="6454175" y="1526868"/>
                  <a:ext cx="231006" cy="747205"/>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BBC1FBB8-7776-E2BA-97A9-99A95889D615}"/>
                    </a:ext>
                  </a:extLst>
                </p:cNvPr>
                <p:cNvSpPr/>
                <p:nvPr/>
              </p:nvSpPr>
              <p:spPr>
                <a:xfrm>
                  <a:off x="6685181" y="1526868"/>
                  <a:ext cx="231006" cy="93294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CD1BCAC9-01C3-82C7-7E15-23369E889122}"/>
                    </a:ext>
                  </a:extLst>
                </p:cNvPr>
                <p:cNvSpPr/>
                <p:nvPr/>
              </p:nvSpPr>
              <p:spPr>
                <a:xfrm>
                  <a:off x="6916187" y="1526863"/>
                  <a:ext cx="231006" cy="27767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064C6D06-8330-03F6-ED0A-7EEFB6176042}"/>
                    </a:ext>
                  </a:extLst>
                </p:cNvPr>
                <p:cNvSpPr/>
                <p:nvPr/>
              </p:nvSpPr>
              <p:spPr>
                <a:xfrm>
                  <a:off x="7147193" y="1526858"/>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B8793002-62ED-318C-F286-2AE66943EC75}"/>
                    </a:ext>
                  </a:extLst>
                </p:cNvPr>
                <p:cNvSpPr/>
                <p:nvPr/>
              </p:nvSpPr>
              <p:spPr>
                <a:xfrm>
                  <a:off x="7378200" y="1526858"/>
                  <a:ext cx="231006" cy="54250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2BAAE21-83B4-B258-CF46-FB45A2D1E091}"/>
                    </a:ext>
                  </a:extLst>
                </p:cNvPr>
                <p:cNvSpPr/>
                <p:nvPr/>
              </p:nvSpPr>
              <p:spPr>
                <a:xfrm>
                  <a:off x="7609206" y="1526858"/>
                  <a:ext cx="231006" cy="95858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3006B26A-0DE3-BF61-C3EB-BF75DC70BACE}"/>
                  </a:ext>
                </a:extLst>
              </p:cNvPr>
              <p:cNvGrpSpPr/>
              <p:nvPr/>
            </p:nvGrpSpPr>
            <p:grpSpPr>
              <a:xfrm>
                <a:off x="5992162" y="2409245"/>
                <a:ext cx="1848050" cy="965682"/>
                <a:chOff x="5992162" y="2409245"/>
                <a:chExt cx="1848050" cy="965682"/>
              </a:xfrm>
              <a:solidFill>
                <a:schemeClr val="accent2">
                  <a:lumMod val="60000"/>
                  <a:lumOff val="40000"/>
                </a:schemeClr>
              </a:solidFill>
            </p:grpSpPr>
            <p:sp>
              <p:nvSpPr>
                <p:cNvPr id="197" name="Rectangle 196">
                  <a:extLst>
                    <a:ext uri="{FF2B5EF4-FFF2-40B4-BE49-F238E27FC236}">
                      <a16:creationId xmlns:a16="http://schemas.microsoft.com/office/drawing/2014/main" id="{68E61293-5D20-E73D-02CA-42CAF2A38D83}"/>
                    </a:ext>
                  </a:extLst>
                </p:cNvPr>
                <p:cNvSpPr/>
                <p:nvPr/>
              </p:nvSpPr>
              <p:spPr>
                <a:xfrm>
                  <a:off x="5992162" y="2971137"/>
                  <a:ext cx="231006" cy="40379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A82AA489-7BDF-8E05-24A3-3C96B01C61B5}"/>
                    </a:ext>
                  </a:extLst>
                </p:cNvPr>
                <p:cNvSpPr/>
                <p:nvPr/>
              </p:nvSpPr>
              <p:spPr>
                <a:xfrm>
                  <a:off x="6223168" y="3074504"/>
                  <a:ext cx="231006" cy="30042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4DE5B45F-C0BA-7C81-AAD0-FFA419D6B727}"/>
                    </a:ext>
                  </a:extLst>
                </p:cNvPr>
                <p:cNvSpPr/>
                <p:nvPr/>
              </p:nvSpPr>
              <p:spPr>
                <a:xfrm>
                  <a:off x="6454175" y="2859053"/>
                  <a:ext cx="231006" cy="515874"/>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3F9B86C0-C385-F53B-9883-817BE79EEF34}"/>
                    </a:ext>
                  </a:extLst>
                </p:cNvPr>
                <p:cNvSpPr/>
                <p:nvPr/>
              </p:nvSpPr>
              <p:spPr>
                <a:xfrm>
                  <a:off x="6685181" y="3207026"/>
                  <a:ext cx="231006" cy="16790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6619F2F3-6372-E76D-9A9B-491779ACBF15}"/>
                    </a:ext>
                  </a:extLst>
                </p:cNvPr>
                <p:cNvSpPr/>
                <p:nvPr/>
              </p:nvSpPr>
              <p:spPr>
                <a:xfrm>
                  <a:off x="7147193" y="2589734"/>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451E16A2-36BE-F578-D7D4-103CA386AF7F}"/>
                    </a:ext>
                  </a:extLst>
                </p:cNvPr>
                <p:cNvSpPr/>
                <p:nvPr/>
              </p:nvSpPr>
              <p:spPr>
                <a:xfrm>
                  <a:off x="7378200" y="2916764"/>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BF84EBA-0095-6C41-6A81-3B6EDAEAF410}"/>
                    </a:ext>
                  </a:extLst>
                </p:cNvPr>
                <p:cNvSpPr/>
                <p:nvPr/>
              </p:nvSpPr>
              <p:spPr>
                <a:xfrm>
                  <a:off x="7609206" y="3270637"/>
                  <a:ext cx="231006" cy="104288"/>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C91440FD-EC1B-0AD0-B6DD-015934BB50E9}"/>
                    </a:ext>
                  </a:extLst>
                </p:cNvPr>
                <p:cNvSpPr/>
                <p:nvPr/>
              </p:nvSpPr>
              <p:spPr>
                <a:xfrm>
                  <a:off x="6916187" y="2409245"/>
                  <a:ext cx="231006" cy="96568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3" name="Freeform: Shape 192">
              <a:extLst>
                <a:ext uri="{FF2B5EF4-FFF2-40B4-BE49-F238E27FC236}">
                  <a16:creationId xmlns:a16="http://schemas.microsoft.com/office/drawing/2014/main" id="{8FA13B72-E735-F7B4-BD7F-4F3C068544ED}"/>
                </a:ext>
              </a:extLst>
            </p:cNvPr>
            <p:cNvSpPr/>
            <p:nvPr/>
          </p:nvSpPr>
          <p:spPr>
            <a:xfrm>
              <a:off x="6028293" y="1296268"/>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7" name="Group 26">
            <a:extLst>
              <a:ext uri="{FF2B5EF4-FFF2-40B4-BE49-F238E27FC236}">
                <a16:creationId xmlns:a16="http://schemas.microsoft.com/office/drawing/2014/main" id="{FC322823-2D30-9C2B-FD7A-29B6C263AD00}"/>
              </a:ext>
            </a:extLst>
          </p:cNvPr>
          <p:cNvGrpSpPr/>
          <p:nvPr/>
        </p:nvGrpSpPr>
        <p:grpSpPr>
          <a:xfrm>
            <a:off x="7217016" y="2479876"/>
            <a:ext cx="937840" cy="937840"/>
            <a:chOff x="7063512" y="4475504"/>
            <a:chExt cx="1924215" cy="1924215"/>
          </a:xfrm>
        </p:grpSpPr>
        <p:grpSp>
          <p:nvGrpSpPr>
            <p:cNvPr id="28" name="Group 27">
              <a:extLst>
                <a:ext uri="{FF2B5EF4-FFF2-40B4-BE49-F238E27FC236}">
                  <a16:creationId xmlns:a16="http://schemas.microsoft.com/office/drawing/2014/main" id="{A7510C58-4BBF-1CF7-4740-7E50A58A8640}"/>
                </a:ext>
              </a:extLst>
            </p:cNvPr>
            <p:cNvGrpSpPr/>
            <p:nvPr/>
          </p:nvGrpSpPr>
          <p:grpSpPr>
            <a:xfrm>
              <a:off x="7101595" y="4632004"/>
              <a:ext cx="1848050" cy="1552819"/>
              <a:chOff x="7101595" y="4632004"/>
              <a:chExt cx="1848050" cy="1552819"/>
            </a:xfrm>
          </p:grpSpPr>
          <p:sp>
            <p:nvSpPr>
              <p:cNvPr id="96" name="Rectangle 95">
                <a:extLst>
                  <a:ext uri="{FF2B5EF4-FFF2-40B4-BE49-F238E27FC236}">
                    <a16:creationId xmlns:a16="http://schemas.microsoft.com/office/drawing/2014/main" id="{F22753AA-173B-0B09-3DF2-2B9F1E281B26}"/>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D173660-C637-4F43-EC51-B96ABFACF445}"/>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594337A-457C-0E44-BCDE-BED437267CAB}"/>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544446B-25C6-11C7-C81E-9ABB1F8A9C30}"/>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867C754-29E4-5B55-7673-FD5453AFF0DB}"/>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52A9AD6-B512-A55D-97D2-4D73B4B57032}"/>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2A07DE9-BC62-3D80-C20B-2EDF7EC6BB19}"/>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B4BAD7A-E088-758D-00D6-AE8AAF5DAC0E}"/>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64E1E11B-4510-755B-E791-B838C5FA15B5}"/>
                </a:ext>
              </a:extLst>
            </p:cNvPr>
            <p:cNvGrpSpPr/>
            <p:nvPr/>
          </p:nvGrpSpPr>
          <p:grpSpPr>
            <a:xfrm>
              <a:off x="7101595" y="4504660"/>
              <a:ext cx="1848050" cy="878449"/>
              <a:chOff x="7101595" y="4504660"/>
              <a:chExt cx="1848050" cy="878449"/>
            </a:xfrm>
          </p:grpSpPr>
          <p:sp>
            <p:nvSpPr>
              <p:cNvPr id="83" name="Rectangle 82">
                <a:extLst>
                  <a:ext uri="{FF2B5EF4-FFF2-40B4-BE49-F238E27FC236}">
                    <a16:creationId xmlns:a16="http://schemas.microsoft.com/office/drawing/2014/main" id="{A18DBD9D-9FC3-A70E-5193-5CBA4B3AACA6}"/>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43443D3-08E5-3490-91A1-C35BA913451C}"/>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27C373E-15D7-5B9E-5D9B-A8AC89E4E2E4}"/>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B0AB3848-7615-64FD-1C6E-42BC9C1140F5}"/>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6C950DD-7030-C770-D3EB-CC251F6DD357}"/>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EB9A923-7A77-97A7-4B78-1C93D775B333}"/>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7BC6593-6B6E-C8C8-AA2D-77E10AB06BEB}"/>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D9507F7-A834-B8B3-FAE6-C75E3AE30A4E}"/>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A9F21D25-2CE3-65D9-B1AC-925BAFE0AA92}"/>
                </a:ext>
              </a:extLst>
            </p:cNvPr>
            <p:cNvGrpSpPr/>
            <p:nvPr/>
          </p:nvGrpSpPr>
          <p:grpSpPr>
            <a:xfrm>
              <a:off x="7101595" y="5534548"/>
              <a:ext cx="1848050" cy="827089"/>
              <a:chOff x="7101595" y="5534548"/>
              <a:chExt cx="1848050" cy="827089"/>
            </a:xfrm>
          </p:grpSpPr>
          <p:sp>
            <p:nvSpPr>
              <p:cNvPr id="32" name="Rectangle 31">
                <a:extLst>
                  <a:ext uri="{FF2B5EF4-FFF2-40B4-BE49-F238E27FC236}">
                    <a16:creationId xmlns:a16="http://schemas.microsoft.com/office/drawing/2014/main" id="{CD4070F6-95C1-3AD5-1261-9B8A3CF1156D}"/>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B974A81-9666-AACF-3C3F-4472B12B0209}"/>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8F49B5-63AE-C1B9-282B-B30708DA41CE}"/>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FBC9A9C-F584-008D-738E-D028ACB8C915}"/>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F256D45-3697-337B-99A5-5CC58ECEB7C0}"/>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73D120C-FA9C-5DF0-9D49-A16970C04A77}"/>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3EC90C1-B796-4118-0EFA-5E30D0176BE2}"/>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C72488C-6F80-DC6B-D8DB-DD2B780F0912}"/>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Shape 30">
              <a:extLst>
                <a:ext uri="{FF2B5EF4-FFF2-40B4-BE49-F238E27FC236}">
                  <a16:creationId xmlns:a16="http://schemas.microsoft.com/office/drawing/2014/main" id="{CD23DE2D-2389-B0FB-2F33-F4A81E21E637}"/>
                </a:ext>
              </a:extLst>
            </p:cNvPr>
            <p:cNvSpPr/>
            <p:nvPr/>
          </p:nvSpPr>
          <p:spPr>
            <a:xfrm>
              <a:off x="7063512"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6" name="Group 35">
            <a:extLst>
              <a:ext uri="{FF2B5EF4-FFF2-40B4-BE49-F238E27FC236}">
                <a16:creationId xmlns:a16="http://schemas.microsoft.com/office/drawing/2014/main" id="{F3A3827B-8EB6-8D54-66FB-6AF652B9CC33}"/>
              </a:ext>
            </a:extLst>
          </p:cNvPr>
          <p:cNvGrpSpPr/>
          <p:nvPr/>
        </p:nvGrpSpPr>
        <p:grpSpPr>
          <a:xfrm>
            <a:off x="7224399" y="3893744"/>
            <a:ext cx="937840" cy="937840"/>
            <a:chOff x="7063512" y="4475504"/>
            <a:chExt cx="1924215" cy="1924215"/>
          </a:xfrm>
        </p:grpSpPr>
        <p:grpSp>
          <p:nvGrpSpPr>
            <p:cNvPr id="37" name="Group 36">
              <a:extLst>
                <a:ext uri="{FF2B5EF4-FFF2-40B4-BE49-F238E27FC236}">
                  <a16:creationId xmlns:a16="http://schemas.microsoft.com/office/drawing/2014/main" id="{64EBC2ED-E01D-FF18-1F52-C87729FDC2FE}"/>
                </a:ext>
              </a:extLst>
            </p:cNvPr>
            <p:cNvGrpSpPr/>
            <p:nvPr/>
          </p:nvGrpSpPr>
          <p:grpSpPr>
            <a:xfrm>
              <a:off x="7101595" y="4632004"/>
              <a:ext cx="1848050" cy="1552819"/>
              <a:chOff x="7101595" y="4632004"/>
              <a:chExt cx="1848050" cy="1552819"/>
            </a:xfrm>
          </p:grpSpPr>
          <p:sp>
            <p:nvSpPr>
              <p:cNvPr id="57" name="Rectangle 56">
                <a:extLst>
                  <a:ext uri="{FF2B5EF4-FFF2-40B4-BE49-F238E27FC236}">
                    <a16:creationId xmlns:a16="http://schemas.microsoft.com/office/drawing/2014/main" id="{6E1788BE-B35C-4118-61EF-FA7205EFB29F}"/>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2719E23-BEB1-6AF7-8D51-5D5650AE9125}"/>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7B6D8D0-6CC2-50C8-6DD9-BDAC939A64A7}"/>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21AF893-05B6-596D-F5DA-B40D8256D5E6}"/>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5FF8BF5-2F18-4E3C-1B7B-FDCB26ED6BBD}"/>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96938E4-DC3B-4CC6-D574-B1A0E69BDCCD}"/>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204992A-A612-ED11-DEC7-3FC4329A967D}"/>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BE6534B-B59D-88E5-042C-103E24383BCC}"/>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ED2941D-0925-FDFE-65D5-8DE56B378F39}"/>
                </a:ext>
              </a:extLst>
            </p:cNvPr>
            <p:cNvGrpSpPr/>
            <p:nvPr/>
          </p:nvGrpSpPr>
          <p:grpSpPr>
            <a:xfrm>
              <a:off x="7101595" y="4504660"/>
              <a:ext cx="1848050" cy="878449"/>
              <a:chOff x="7101595" y="4504660"/>
              <a:chExt cx="1848050" cy="878449"/>
            </a:xfrm>
          </p:grpSpPr>
          <p:sp>
            <p:nvSpPr>
              <p:cNvPr id="49" name="Rectangle 48">
                <a:extLst>
                  <a:ext uri="{FF2B5EF4-FFF2-40B4-BE49-F238E27FC236}">
                    <a16:creationId xmlns:a16="http://schemas.microsoft.com/office/drawing/2014/main" id="{A3FB71F4-B7AA-99CF-E34C-7AE0BF879A74}"/>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EEF4BEF-6F8E-C6E7-6DA9-B9BE54CA25EE}"/>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CE13ECB-823B-B3CB-E765-0280A735B91A}"/>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531B51B-922D-D028-23F9-9BE22689E9ED}"/>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BF8F9B0-F792-7134-9E1B-AC4EF3A966CB}"/>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F9C3107-2658-6680-6CB9-BD820336B877}"/>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0572E64-4C1C-BB0F-02E0-4EA5744331B9}"/>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292BEC-07A3-6DA0-E785-8C75BE264BEA}"/>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DE5F5EE5-F932-6471-6FF7-148D9048DD78}"/>
                </a:ext>
              </a:extLst>
            </p:cNvPr>
            <p:cNvGrpSpPr/>
            <p:nvPr/>
          </p:nvGrpSpPr>
          <p:grpSpPr>
            <a:xfrm>
              <a:off x="7101595" y="5534548"/>
              <a:ext cx="1848050" cy="827089"/>
              <a:chOff x="7101595" y="5534548"/>
              <a:chExt cx="1848050" cy="827089"/>
            </a:xfrm>
          </p:grpSpPr>
          <p:sp>
            <p:nvSpPr>
              <p:cNvPr id="41" name="Rectangle 40">
                <a:extLst>
                  <a:ext uri="{FF2B5EF4-FFF2-40B4-BE49-F238E27FC236}">
                    <a16:creationId xmlns:a16="http://schemas.microsoft.com/office/drawing/2014/main" id="{640B0759-E286-EAA0-F093-B77CF1ACDC48}"/>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A974326-A8DE-E871-7931-991DD5FB8730}"/>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2D45E0A-9427-82ED-3B88-7EE7EDE30CAB}"/>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FA6CC0E-C22C-D5FA-CB42-A67E01DB28B9}"/>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0BE60A2-0643-69E9-0265-0810DCAD86EE}"/>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9EDB7C-AB55-0584-DFE2-2E11C505D676}"/>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FF49A8F-FB94-B767-FF8F-27B5BF876886}"/>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94126B1-E498-F1A3-D2BF-666CF2215C01}"/>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Freeform: Shape 39">
              <a:extLst>
                <a:ext uri="{FF2B5EF4-FFF2-40B4-BE49-F238E27FC236}">
                  <a16:creationId xmlns:a16="http://schemas.microsoft.com/office/drawing/2014/main" id="{BC626FA5-065F-9C74-B20B-6622181559F3}"/>
                </a:ext>
              </a:extLst>
            </p:cNvPr>
            <p:cNvSpPr/>
            <p:nvPr/>
          </p:nvSpPr>
          <p:spPr>
            <a:xfrm>
              <a:off x="7063512"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4" name="Group 103">
            <a:extLst>
              <a:ext uri="{FF2B5EF4-FFF2-40B4-BE49-F238E27FC236}">
                <a16:creationId xmlns:a16="http://schemas.microsoft.com/office/drawing/2014/main" id="{47836329-7F7B-FB2E-69C1-D54BE989C8C5}"/>
              </a:ext>
            </a:extLst>
          </p:cNvPr>
          <p:cNvGrpSpPr/>
          <p:nvPr/>
        </p:nvGrpSpPr>
        <p:grpSpPr>
          <a:xfrm>
            <a:off x="7217016" y="5166929"/>
            <a:ext cx="937840" cy="937840"/>
            <a:chOff x="7063512" y="4475504"/>
            <a:chExt cx="1924215" cy="1924215"/>
          </a:xfrm>
        </p:grpSpPr>
        <p:grpSp>
          <p:nvGrpSpPr>
            <p:cNvPr id="105" name="Group 104">
              <a:extLst>
                <a:ext uri="{FF2B5EF4-FFF2-40B4-BE49-F238E27FC236}">
                  <a16:creationId xmlns:a16="http://schemas.microsoft.com/office/drawing/2014/main" id="{B39703EF-7DDF-F9C6-4D7F-2193711215BD}"/>
                </a:ext>
              </a:extLst>
            </p:cNvPr>
            <p:cNvGrpSpPr/>
            <p:nvPr/>
          </p:nvGrpSpPr>
          <p:grpSpPr>
            <a:xfrm>
              <a:off x="7101595" y="4632004"/>
              <a:ext cx="1848050" cy="1552819"/>
              <a:chOff x="7101595" y="4632004"/>
              <a:chExt cx="1848050" cy="1552819"/>
            </a:xfrm>
          </p:grpSpPr>
          <p:sp>
            <p:nvSpPr>
              <p:cNvPr id="127" name="Rectangle 126">
                <a:extLst>
                  <a:ext uri="{FF2B5EF4-FFF2-40B4-BE49-F238E27FC236}">
                    <a16:creationId xmlns:a16="http://schemas.microsoft.com/office/drawing/2014/main" id="{FFB2B10A-6A08-AE39-5CEE-4037CA2690B8}"/>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F167435-4643-2A70-D734-DEC1DE963EAA}"/>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EF3F121-A71F-9C42-97F4-A8806331727B}"/>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71F01C28-E83E-1110-AEE1-CE8D96167C15}"/>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C3E2AF05-A304-ED75-9A91-A182EA6CE877}"/>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20D54CF7-DB58-5EF0-7BD7-E19EF904339E}"/>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1A117EC9-CEDB-07EE-5BB8-2D7557C7DBD8}"/>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195F318-C01F-8BE9-D3F4-2BE954DB8BCE}"/>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0D7B6836-CFEF-10AC-6EC0-4F3E24E0BCF5}"/>
                </a:ext>
              </a:extLst>
            </p:cNvPr>
            <p:cNvGrpSpPr/>
            <p:nvPr/>
          </p:nvGrpSpPr>
          <p:grpSpPr>
            <a:xfrm>
              <a:off x="7101595" y="4504660"/>
              <a:ext cx="1848050" cy="878449"/>
              <a:chOff x="7101595" y="4504660"/>
              <a:chExt cx="1848050" cy="878449"/>
            </a:xfrm>
          </p:grpSpPr>
          <p:sp>
            <p:nvSpPr>
              <p:cNvPr id="117" name="Rectangle 116">
                <a:extLst>
                  <a:ext uri="{FF2B5EF4-FFF2-40B4-BE49-F238E27FC236}">
                    <a16:creationId xmlns:a16="http://schemas.microsoft.com/office/drawing/2014/main" id="{42B234B6-4575-5A22-9F2D-47B3988E1329}"/>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7D4B53A-B4F3-901D-D7DB-CFA4AFAB0044}"/>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BA40745-C464-B9EF-8988-7242F51878DB}"/>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61DA43A4-AEEF-5C99-F9A0-B5695F604C45}"/>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2536A0B6-6BB3-ADA8-7D5A-3C8D31036530}"/>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EBBF160B-1E2D-A697-47FC-1E07F7419030}"/>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26DF4AC7-2319-2AA7-8849-7858B0996F0F}"/>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04092EF-1EB5-1755-925E-7A12CB95183C}"/>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1404296A-08C9-6859-3E29-2131C717CA6D}"/>
                </a:ext>
              </a:extLst>
            </p:cNvPr>
            <p:cNvGrpSpPr/>
            <p:nvPr/>
          </p:nvGrpSpPr>
          <p:grpSpPr>
            <a:xfrm>
              <a:off x="7101595" y="5534548"/>
              <a:ext cx="1848050" cy="827089"/>
              <a:chOff x="7101595" y="5534548"/>
              <a:chExt cx="1848050" cy="827089"/>
            </a:xfrm>
          </p:grpSpPr>
          <p:sp>
            <p:nvSpPr>
              <p:cNvPr id="109" name="Rectangle 108">
                <a:extLst>
                  <a:ext uri="{FF2B5EF4-FFF2-40B4-BE49-F238E27FC236}">
                    <a16:creationId xmlns:a16="http://schemas.microsoft.com/office/drawing/2014/main" id="{8A6B9CDD-C276-C0FC-FED6-3103AE0248D1}"/>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A37285D-90B4-6559-EF20-24D2D9D6049C}"/>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2A4E17-BBFE-87EE-9213-9B79FE1F1345}"/>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23CCA11-2EDB-1DAB-CD81-3ED1AAC4AF8F}"/>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4A72474-985A-CC24-9FC1-6874754FB224}"/>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3ABD81A-4247-0817-9C46-03879F6E019E}"/>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8B5E27F-BCDF-9757-1210-C64F507DCFCD}"/>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42354D2F-FC81-FB3E-9249-02D1A951EA81}"/>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Shape 107">
              <a:extLst>
                <a:ext uri="{FF2B5EF4-FFF2-40B4-BE49-F238E27FC236}">
                  <a16:creationId xmlns:a16="http://schemas.microsoft.com/office/drawing/2014/main" id="{E00C6F4B-37A7-393B-4B74-C01A4090E5F9}"/>
                </a:ext>
              </a:extLst>
            </p:cNvPr>
            <p:cNvSpPr/>
            <p:nvPr/>
          </p:nvSpPr>
          <p:spPr>
            <a:xfrm>
              <a:off x="7063512"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B24694D6-0A9E-C740-4F81-86AFD619C2D5}"/>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Parallel Deconvolution</a:t>
            </a:r>
          </a:p>
        </p:txBody>
      </p:sp>
      <p:sp>
        <p:nvSpPr>
          <p:cNvPr id="3" name="Rectangle: Rounded Corners 2">
            <a:extLst>
              <a:ext uri="{FF2B5EF4-FFF2-40B4-BE49-F238E27FC236}">
                <a16:creationId xmlns:a16="http://schemas.microsoft.com/office/drawing/2014/main" id="{F3E5101B-21AE-CB4E-F171-F7CF7DDFDFCF}"/>
              </a:ext>
            </a:extLst>
          </p:cNvPr>
          <p:cNvSpPr/>
          <p:nvPr/>
        </p:nvSpPr>
        <p:spPr>
          <a:xfrm>
            <a:off x="935668" y="1232169"/>
            <a:ext cx="869570" cy="869570"/>
          </a:xfrm>
          <a:prstGeom prst="roundRect">
            <a:avLst/>
          </a:prstGeom>
          <a:gradFill>
            <a:gsLst>
              <a:gs pos="0">
                <a:srgbClr val="F28A00"/>
              </a:gs>
              <a:gs pos="100000">
                <a:srgbClr val="EA00B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AE2E073-2AC1-4DFF-6C64-423BD845C235}"/>
              </a:ext>
            </a:extLst>
          </p:cNvPr>
          <p:cNvSpPr/>
          <p:nvPr/>
        </p:nvSpPr>
        <p:spPr>
          <a:xfrm>
            <a:off x="935668" y="3913668"/>
            <a:ext cx="868971" cy="868971"/>
          </a:xfrm>
          <a:prstGeom prst="roundRect">
            <a:avLst/>
          </a:prstGeom>
          <a:gradFill>
            <a:gsLst>
              <a:gs pos="0">
                <a:srgbClr val="008AF2"/>
              </a:gs>
              <a:gs pos="100000">
                <a:srgbClr val="8800C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9B461A-B62F-3CF1-AA54-572451029F3B}"/>
              </a:ext>
            </a:extLst>
          </p:cNvPr>
          <p:cNvSpPr txBox="1"/>
          <p:nvPr/>
        </p:nvSpPr>
        <p:spPr>
          <a:xfrm>
            <a:off x="201120" y="771787"/>
            <a:ext cx="2709710" cy="400110"/>
          </a:xfrm>
          <a:prstGeom prst="rect">
            <a:avLst/>
          </a:prstGeom>
          <a:noFill/>
        </p:spPr>
        <p:txBody>
          <a:bodyPr wrap="square" rtlCol="0">
            <a:spAutoFit/>
          </a:bodyPr>
          <a:lstStyle/>
          <a:p>
            <a:pPr algn="ctr"/>
            <a:r>
              <a:rPr lang="en-US" sz="2000" b="1" dirty="0">
                <a:latin typeface="LM Roman 12" panose="00000500000000000000" pitchFamily="50" charset="0"/>
              </a:rPr>
              <a:t>Single-cell RNA-seq</a:t>
            </a:r>
          </a:p>
        </p:txBody>
      </p:sp>
      <p:sp>
        <p:nvSpPr>
          <p:cNvPr id="70" name="TextBox 69">
            <a:extLst>
              <a:ext uri="{FF2B5EF4-FFF2-40B4-BE49-F238E27FC236}">
                <a16:creationId xmlns:a16="http://schemas.microsoft.com/office/drawing/2014/main" id="{2026F6AB-5329-F7E3-1EBB-9B8E165612C0}"/>
              </a:ext>
            </a:extLst>
          </p:cNvPr>
          <p:cNvSpPr txBox="1"/>
          <p:nvPr/>
        </p:nvSpPr>
        <p:spPr>
          <a:xfrm>
            <a:off x="295816" y="3429000"/>
            <a:ext cx="2369468" cy="400110"/>
          </a:xfrm>
          <a:prstGeom prst="rect">
            <a:avLst/>
          </a:prstGeom>
          <a:noFill/>
        </p:spPr>
        <p:txBody>
          <a:bodyPr wrap="square" rtlCol="0">
            <a:spAutoFit/>
          </a:bodyPr>
          <a:lstStyle/>
          <a:p>
            <a:pPr algn="ctr"/>
            <a:r>
              <a:rPr lang="en-US" sz="2000" b="1" dirty="0">
                <a:latin typeface="LM Roman 12" panose="00000500000000000000" pitchFamily="50" charset="0"/>
              </a:rPr>
              <a:t>Bulk RNA-seq</a:t>
            </a:r>
          </a:p>
        </p:txBody>
      </p:sp>
      <p:cxnSp>
        <p:nvCxnSpPr>
          <p:cNvPr id="87" name="Straight Arrow Connector 86">
            <a:extLst>
              <a:ext uri="{FF2B5EF4-FFF2-40B4-BE49-F238E27FC236}">
                <a16:creationId xmlns:a16="http://schemas.microsoft.com/office/drawing/2014/main" id="{88170F93-9DC4-79F5-0D50-3C8987C1D624}"/>
              </a:ext>
            </a:extLst>
          </p:cNvPr>
          <p:cNvCxnSpPr>
            <a:cxnSpLocks/>
          </p:cNvCxnSpPr>
          <p:nvPr/>
        </p:nvCxnSpPr>
        <p:spPr>
          <a:xfrm>
            <a:off x="1945118" y="1648186"/>
            <a:ext cx="5279281"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1A3645DE-9374-A91D-FFC3-CA66656DE72B}"/>
              </a:ext>
            </a:extLst>
          </p:cNvPr>
          <p:cNvCxnSpPr>
            <a:cxnSpLocks/>
            <a:endCxn id="21" idx="1"/>
          </p:cNvCxnSpPr>
          <p:nvPr/>
        </p:nvCxnSpPr>
        <p:spPr>
          <a:xfrm>
            <a:off x="1976896" y="4384099"/>
            <a:ext cx="2082340" cy="129431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9F0B9C0E-6ECD-E109-8B7F-DC497CEFCA81}"/>
              </a:ext>
            </a:extLst>
          </p:cNvPr>
          <p:cNvCxnSpPr>
            <a:cxnSpLocks/>
            <a:stCxn id="21" idx="3"/>
          </p:cNvCxnSpPr>
          <p:nvPr/>
        </p:nvCxnSpPr>
        <p:spPr>
          <a:xfrm>
            <a:off x="6274429" y="5678415"/>
            <a:ext cx="942587"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E014A046-31D6-3CAA-7B1F-01D93532F4A4}"/>
              </a:ext>
            </a:extLst>
          </p:cNvPr>
          <p:cNvGrpSpPr/>
          <p:nvPr/>
        </p:nvGrpSpPr>
        <p:grpSpPr>
          <a:xfrm>
            <a:off x="4059236" y="2630518"/>
            <a:ext cx="2215193" cy="649113"/>
            <a:chOff x="4742850" y="5192237"/>
            <a:chExt cx="2215193" cy="649113"/>
          </a:xfrm>
        </p:grpSpPr>
        <p:sp>
          <p:nvSpPr>
            <p:cNvPr id="7" name="Rectangle: Rounded Corners 6">
              <a:extLst>
                <a:ext uri="{FF2B5EF4-FFF2-40B4-BE49-F238E27FC236}">
                  <a16:creationId xmlns:a16="http://schemas.microsoft.com/office/drawing/2014/main" id="{11C13E70-34BE-B8A3-4F1B-E883EB71FF05}"/>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35F8019-1319-3207-A045-4421ACB2208C}"/>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Deconvolution</a:t>
              </a:r>
            </a:p>
          </p:txBody>
        </p:sp>
      </p:grpSp>
      <p:grpSp>
        <p:nvGrpSpPr>
          <p:cNvPr id="17" name="Group 16">
            <a:extLst>
              <a:ext uri="{FF2B5EF4-FFF2-40B4-BE49-F238E27FC236}">
                <a16:creationId xmlns:a16="http://schemas.microsoft.com/office/drawing/2014/main" id="{3102BBC2-17FC-1FE0-5CD7-608D1118DCA6}"/>
              </a:ext>
            </a:extLst>
          </p:cNvPr>
          <p:cNvGrpSpPr/>
          <p:nvPr/>
        </p:nvGrpSpPr>
        <p:grpSpPr>
          <a:xfrm>
            <a:off x="4059236" y="4033312"/>
            <a:ext cx="2215193" cy="649113"/>
            <a:chOff x="4742850" y="5192237"/>
            <a:chExt cx="2215193" cy="649113"/>
          </a:xfrm>
        </p:grpSpPr>
        <p:sp>
          <p:nvSpPr>
            <p:cNvPr id="18" name="Rectangle: Rounded Corners 17">
              <a:extLst>
                <a:ext uri="{FF2B5EF4-FFF2-40B4-BE49-F238E27FC236}">
                  <a16:creationId xmlns:a16="http://schemas.microsoft.com/office/drawing/2014/main" id="{213030C4-0C50-CECE-0359-495E725208FB}"/>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B727AF2-A3D7-8578-1A0C-A5713D247130}"/>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Deconvolution</a:t>
              </a:r>
            </a:p>
          </p:txBody>
        </p:sp>
      </p:grpSp>
      <p:grpSp>
        <p:nvGrpSpPr>
          <p:cNvPr id="20" name="Group 19">
            <a:extLst>
              <a:ext uri="{FF2B5EF4-FFF2-40B4-BE49-F238E27FC236}">
                <a16:creationId xmlns:a16="http://schemas.microsoft.com/office/drawing/2014/main" id="{CFD9FD8C-ED25-5C47-104E-83FEBE84FE0E}"/>
              </a:ext>
            </a:extLst>
          </p:cNvPr>
          <p:cNvGrpSpPr/>
          <p:nvPr/>
        </p:nvGrpSpPr>
        <p:grpSpPr>
          <a:xfrm>
            <a:off x="4059236" y="5353858"/>
            <a:ext cx="2215193" cy="649113"/>
            <a:chOff x="4742850" y="5192237"/>
            <a:chExt cx="2215193" cy="649113"/>
          </a:xfrm>
        </p:grpSpPr>
        <p:sp>
          <p:nvSpPr>
            <p:cNvPr id="21" name="Rectangle: Rounded Corners 20">
              <a:extLst>
                <a:ext uri="{FF2B5EF4-FFF2-40B4-BE49-F238E27FC236}">
                  <a16:creationId xmlns:a16="http://schemas.microsoft.com/office/drawing/2014/main" id="{B18BD728-2CCF-2B5F-6EAE-1AD6438F7B8E}"/>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0576AD9-B51A-EE3F-BF4E-75F6E249080C}"/>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Deconvolution</a:t>
              </a:r>
            </a:p>
          </p:txBody>
        </p:sp>
      </p:grpSp>
      <p:cxnSp>
        <p:nvCxnSpPr>
          <p:cNvPr id="137" name="Straight Arrow Connector 136">
            <a:extLst>
              <a:ext uri="{FF2B5EF4-FFF2-40B4-BE49-F238E27FC236}">
                <a16:creationId xmlns:a16="http://schemas.microsoft.com/office/drawing/2014/main" id="{9E99E799-EABD-F6EF-5AA7-9F9BFD1E6871}"/>
              </a:ext>
            </a:extLst>
          </p:cNvPr>
          <p:cNvCxnSpPr>
            <a:cxnSpLocks/>
            <a:stCxn id="7" idx="0"/>
          </p:cNvCxnSpPr>
          <p:nvPr/>
        </p:nvCxnSpPr>
        <p:spPr>
          <a:xfrm flipH="1" flipV="1">
            <a:off x="5166549" y="1631641"/>
            <a:ext cx="284" cy="998877"/>
          </a:xfrm>
          <a:prstGeom prst="straightConnector1">
            <a:avLst/>
          </a:prstGeom>
          <a:ln w="38100">
            <a:solidFill>
              <a:schemeClr val="tx1"/>
            </a:solidFill>
            <a:tailEnd type="oval" w="med" len="med"/>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70F03664-9BE0-76F7-8BDC-F9D18B0E1B3E}"/>
              </a:ext>
            </a:extLst>
          </p:cNvPr>
          <p:cNvCxnSpPr>
            <a:cxnSpLocks/>
            <a:stCxn id="18" idx="0"/>
            <a:endCxn id="7" idx="2"/>
          </p:cNvCxnSpPr>
          <p:nvPr/>
        </p:nvCxnSpPr>
        <p:spPr>
          <a:xfrm flipV="1">
            <a:off x="5166833" y="3279631"/>
            <a:ext cx="0" cy="753681"/>
          </a:xfrm>
          <a:prstGeom prst="straightConnector1">
            <a:avLst/>
          </a:prstGeom>
          <a:ln w="381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12AAA1E1-E76F-18BF-4280-24E7A26622B6}"/>
              </a:ext>
            </a:extLst>
          </p:cNvPr>
          <p:cNvCxnSpPr>
            <a:cxnSpLocks/>
            <a:stCxn id="21" idx="0"/>
            <a:endCxn id="18" idx="2"/>
          </p:cNvCxnSpPr>
          <p:nvPr/>
        </p:nvCxnSpPr>
        <p:spPr>
          <a:xfrm flipV="1">
            <a:off x="5166833" y="4682425"/>
            <a:ext cx="0" cy="671433"/>
          </a:xfrm>
          <a:prstGeom prst="straightConnector1">
            <a:avLst/>
          </a:prstGeom>
          <a:ln w="38100">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5F8797D7-C2C3-FB22-9EE9-61EF5417C1C6}"/>
              </a:ext>
            </a:extLst>
          </p:cNvPr>
          <p:cNvCxnSpPr>
            <a:cxnSpLocks/>
            <a:endCxn id="18" idx="1"/>
          </p:cNvCxnSpPr>
          <p:nvPr/>
        </p:nvCxnSpPr>
        <p:spPr>
          <a:xfrm flipV="1">
            <a:off x="1969884" y="4357869"/>
            <a:ext cx="2089352" cy="2623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8B512365-D3F2-7672-4CA8-6CC6FAACB120}"/>
              </a:ext>
            </a:extLst>
          </p:cNvPr>
          <p:cNvCxnSpPr>
            <a:cxnSpLocks/>
          </p:cNvCxnSpPr>
          <p:nvPr/>
        </p:nvCxnSpPr>
        <p:spPr>
          <a:xfrm flipV="1">
            <a:off x="1976896" y="2947283"/>
            <a:ext cx="2082340" cy="143681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5EBAC212-2F65-2111-4B9A-8D74BE00F0E9}"/>
              </a:ext>
            </a:extLst>
          </p:cNvPr>
          <p:cNvCxnSpPr>
            <a:cxnSpLocks/>
          </p:cNvCxnSpPr>
          <p:nvPr/>
        </p:nvCxnSpPr>
        <p:spPr>
          <a:xfrm>
            <a:off x="6281812" y="4352764"/>
            <a:ext cx="942587"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019F9F11-565C-8AEB-3A9E-6292EB8B8551}"/>
              </a:ext>
            </a:extLst>
          </p:cNvPr>
          <p:cNvCxnSpPr>
            <a:cxnSpLocks/>
          </p:cNvCxnSpPr>
          <p:nvPr/>
        </p:nvCxnSpPr>
        <p:spPr>
          <a:xfrm>
            <a:off x="6281812" y="2955074"/>
            <a:ext cx="942587"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167" name="Group 166">
            <a:extLst>
              <a:ext uri="{FF2B5EF4-FFF2-40B4-BE49-F238E27FC236}">
                <a16:creationId xmlns:a16="http://schemas.microsoft.com/office/drawing/2014/main" id="{69F7D4CB-766C-2EF3-2BFB-7F60FF86165C}"/>
              </a:ext>
            </a:extLst>
          </p:cNvPr>
          <p:cNvGrpSpPr/>
          <p:nvPr/>
        </p:nvGrpSpPr>
        <p:grpSpPr>
          <a:xfrm>
            <a:off x="8700269" y="2356089"/>
            <a:ext cx="1181612" cy="1197969"/>
            <a:chOff x="7682010" y="2404129"/>
            <a:chExt cx="1543244" cy="1564607"/>
          </a:xfrm>
        </p:grpSpPr>
        <p:sp>
          <p:nvSpPr>
            <p:cNvPr id="183" name="Pentagon 182">
              <a:extLst>
                <a:ext uri="{FF2B5EF4-FFF2-40B4-BE49-F238E27FC236}">
                  <a16:creationId xmlns:a16="http://schemas.microsoft.com/office/drawing/2014/main" id="{C2256C2E-A14E-AD66-000A-A58027E46555}"/>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Pentagon 183">
              <a:extLst>
                <a:ext uri="{FF2B5EF4-FFF2-40B4-BE49-F238E27FC236}">
                  <a16:creationId xmlns:a16="http://schemas.microsoft.com/office/drawing/2014/main" id="{C8009DD8-DFF8-E0E9-F223-D4E493C9D46D}"/>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entagon 184">
              <a:extLst>
                <a:ext uri="{FF2B5EF4-FFF2-40B4-BE49-F238E27FC236}">
                  <a16:creationId xmlns:a16="http://schemas.microsoft.com/office/drawing/2014/main" id="{1F52163B-AC13-2884-DEDB-0E00DDAC033F}"/>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a:extLst>
                <a:ext uri="{FF2B5EF4-FFF2-40B4-BE49-F238E27FC236}">
                  <a16:creationId xmlns:a16="http://schemas.microsoft.com/office/drawing/2014/main" id="{A63E2518-E285-1E78-A2A7-03251F02C025}"/>
                </a:ext>
              </a:extLst>
            </p:cNvPr>
            <p:cNvCxnSpPr>
              <a:stCxn id="183"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82334A51-5DDC-D9D2-DE4C-E49405321B1D}"/>
                </a:ext>
              </a:extLst>
            </p:cNvPr>
            <p:cNvCxnSpPr>
              <a:cxnSpLocks/>
              <a:stCxn id="183"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A925BB63-16B7-E3D0-BA67-6AE0FBB05898}"/>
                </a:ext>
              </a:extLst>
            </p:cNvPr>
            <p:cNvCxnSpPr>
              <a:cxnSpLocks/>
              <a:stCxn id="183"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11947CD8-0D49-6906-F066-856CCE32CFE3}"/>
                </a:ext>
              </a:extLst>
            </p:cNvPr>
            <p:cNvCxnSpPr>
              <a:cxnSpLocks/>
              <a:stCxn id="183"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C6216058-C87A-DA06-4B6F-A237BF00DAE4}"/>
                </a:ext>
              </a:extLst>
            </p:cNvPr>
            <p:cNvCxnSpPr>
              <a:cxnSpLocks/>
              <a:stCxn id="183"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178" name="Straight Connector 177">
            <a:extLst>
              <a:ext uri="{FF2B5EF4-FFF2-40B4-BE49-F238E27FC236}">
                <a16:creationId xmlns:a16="http://schemas.microsoft.com/office/drawing/2014/main" id="{EB162273-5A21-CE7E-283B-7A395010AB7C}"/>
              </a:ext>
            </a:extLst>
          </p:cNvPr>
          <p:cNvCxnSpPr>
            <a:cxnSpLocks/>
            <a:stCxn id="185" idx="0"/>
          </p:cNvCxnSpPr>
          <p:nvPr/>
        </p:nvCxnSpPr>
        <p:spPr>
          <a:xfrm>
            <a:off x="9342333" y="2735668"/>
            <a:ext cx="261247" cy="211243"/>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59906874-BD7B-5FBF-6FB8-F5988329B795}"/>
              </a:ext>
            </a:extLst>
          </p:cNvPr>
          <p:cNvCxnSpPr>
            <a:cxnSpLocks/>
          </p:cNvCxnSpPr>
          <p:nvPr/>
        </p:nvCxnSpPr>
        <p:spPr>
          <a:xfrm flipV="1">
            <a:off x="9431746" y="2946911"/>
            <a:ext cx="171833" cy="496024"/>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840CBB5-030E-4EFC-8C08-C3F040E5FA1E}"/>
              </a:ext>
            </a:extLst>
          </p:cNvPr>
          <p:cNvCxnSpPr>
            <a:cxnSpLocks/>
          </p:cNvCxnSpPr>
          <p:nvPr/>
        </p:nvCxnSpPr>
        <p:spPr>
          <a:xfrm flipH="1" flipV="1">
            <a:off x="8853117" y="3271418"/>
            <a:ext cx="578629" cy="176691"/>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B91C0774-BC0F-DEFA-49DA-9DF5A0CAFB0B}"/>
              </a:ext>
            </a:extLst>
          </p:cNvPr>
          <p:cNvCxnSpPr>
            <a:cxnSpLocks/>
          </p:cNvCxnSpPr>
          <p:nvPr/>
        </p:nvCxnSpPr>
        <p:spPr>
          <a:xfrm flipH="1">
            <a:off x="8850010" y="2868964"/>
            <a:ext cx="360200" cy="402454"/>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E1DD51BE-EE04-D0A8-4816-41F572F3D462}"/>
              </a:ext>
            </a:extLst>
          </p:cNvPr>
          <p:cNvCxnSpPr>
            <a:cxnSpLocks/>
            <a:stCxn id="185" idx="0"/>
          </p:cNvCxnSpPr>
          <p:nvPr/>
        </p:nvCxnSpPr>
        <p:spPr>
          <a:xfrm flipH="1">
            <a:off x="9212765" y="2735668"/>
            <a:ext cx="129567" cy="135754"/>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EBADF603-EDCD-D7C5-3ECD-DD425BA19F67}"/>
              </a:ext>
            </a:extLst>
          </p:cNvPr>
          <p:cNvCxnSpPr>
            <a:cxnSpLocks/>
          </p:cNvCxnSpPr>
          <p:nvPr/>
        </p:nvCxnSpPr>
        <p:spPr>
          <a:xfrm flipV="1">
            <a:off x="4973675" y="3279631"/>
            <a:ext cx="0" cy="753681"/>
          </a:xfrm>
          <a:prstGeom prst="straightConnector1">
            <a:avLst/>
          </a:prstGeom>
          <a:ln w="38100">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cxnSp>
        <p:nvCxnSpPr>
          <p:cNvPr id="227" name="Straight Arrow Connector 226">
            <a:extLst>
              <a:ext uri="{FF2B5EF4-FFF2-40B4-BE49-F238E27FC236}">
                <a16:creationId xmlns:a16="http://schemas.microsoft.com/office/drawing/2014/main" id="{D8175B69-6E2E-E30F-B3A8-692CF3C2F45A}"/>
              </a:ext>
            </a:extLst>
          </p:cNvPr>
          <p:cNvCxnSpPr>
            <a:cxnSpLocks/>
          </p:cNvCxnSpPr>
          <p:nvPr/>
        </p:nvCxnSpPr>
        <p:spPr>
          <a:xfrm flipH="1" flipV="1">
            <a:off x="4978352" y="1639914"/>
            <a:ext cx="284" cy="998877"/>
          </a:xfrm>
          <a:prstGeom prst="straightConnector1">
            <a:avLst/>
          </a:prstGeom>
          <a:ln w="38100">
            <a:solidFill>
              <a:schemeClr val="tx1"/>
            </a:solidFill>
            <a:tailEnd type="oval" w="med" len="med"/>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53BBEB38-1B07-A5D2-877D-5C308F553BE7}"/>
              </a:ext>
            </a:extLst>
          </p:cNvPr>
          <p:cNvCxnSpPr>
            <a:cxnSpLocks/>
          </p:cNvCxnSpPr>
          <p:nvPr/>
        </p:nvCxnSpPr>
        <p:spPr>
          <a:xfrm flipH="1" flipV="1">
            <a:off x="4802287" y="1639914"/>
            <a:ext cx="284" cy="998877"/>
          </a:xfrm>
          <a:prstGeom prst="straightConnector1">
            <a:avLst/>
          </a:prstGeom>
          <a:ln w="38100">
            <a:solidFill>
              <a:schemeClr val="tx1"/>
            </a:solidFill>
            <a:headEnd type="stealth"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1A07DB51-5572-22EC-3E10-DE3B37057BFF}"/>
              </a:ext>
            </a:extLst>
          </p:cNvPr>
          <p:cNvCxnSpPr>
            <a:cxnSpLocks/>
          </p:cNvCxnSpPr>
          <p:nvPr/>
        </p:nvCxnSpPr>
        <p:spPr>
          <a:xfrm flipV="1">
            <a:off x="7508824" y="2133569"/>
            <a:ext cx="0" cy="342016"/>
          </a:xfrm>
          <a:prstGeom prst="straightConnector1">
            <a:avLst/>
          </a:prstGeom>
          <a:ln w="38100">
            <a:solidFill>
              <a:schemeClr val="tx1"/>
            </a:solidFill>
            <a:headEnd type="stealth"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533FE929-A4D3-2836-F1D0-5E12B052D3D7}"/>
              </a:ext>
            </a:extLst>
          </p:cNvPr>
          <p:cNvCxnSpPr>
            <a:cxnSpLocks/>
          </p:cNvCxnSpPr>
          <p:nvPr/>
        </p:nvCxnSpPr>
        <p:spPr>
          <a:xfrm flipV="1">
            <a:off x="7700530" y="2139352"/>
            <a:ext cx="0" cy="342016"/>
          </a:xfrm>
          <a:prstGeom prst="straightConnector1">
            <a:avLst/>
          </a:prstGeom>
          <a:ln w="38100">
            <a:solidFill>
              <a:schemeClr val="tx1"/>
            </a:solidFill>
            <a:headEnd type="none"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DFC56EE6-E5C5-17C8-B0F5-F88F0020AD0D}"/>
              </a:ext>
            </a:extLst>
          </p:cNvPr>
          <p:cNvCxnSpPr>
            <a:cxnSpLocks/>
          </p:cNvCxnSpPr>
          <p:nvPr/>
        </p:nvCxnSpPr>
        <p:spPr>
          <a:xfrm flipV="1">
            <a:off x="7700530" y="3415796"/>
            <a:ext cx="0" cy="477948"/>
          </a:xfrm>
          <a:prstGeom prst="straightConnector1">
            <a:avLst/>
          </a:prstGeom>
          <a:ln w="38100">
            <a:solidFill>
              <a:schemeClr val="tx1"/>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43E25761-EAEA-CC69-D2ED-8DC96A7A7DD6}"/>
              </a:ext>
            </a:extLst>
          </p:cNvPr>
          <p:cNvCxnSpPr>
            <a:cxnSpLocks/>
          </p:cNvCxnSpPr>
          <p:nvPr/>
        </p:nvCxnSpPr>
        <p:spPr>
          <a:xfrm flipV="1">
            <a:off x="7860882" y="2133569"/>
            <a:ext cx="0" cy="342016"/>
          </a:xfrm>
          <a:prstGeom prst="straightConnector1">
            <a:avLst/>
          </a:prstGeom>
          <a:ln w="38100">
            <a:solidFill>
              <a:schemeClr val="tx1"/>
            </a:solidFill>
            <a:headEnd type="none"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51E2B065-BCC1-0124-F030-7A7F43C7A633}"/>
              </a:ext>
            </a:extLst>
          </p:cNvPr>
          <p:cNvCxnSpPr>
            <a:cxnSpLocks/>
          </p:cNvCxnSpPr>
          <p:nvPr/>
        </p:nvCxnSpPr>
        <p:spPr>
          <a:xfrm flipV="1">
            <a:off x="7876783" y="3415796"/>
            <a:ext cx="0" cy="477948"/>
          </a:xfrm>
          <a:prstGeom prst="straightConnector1">
            <a:avLst/>
          </a:prstGeom>
          <a:ln w="38100">
            <a:solidFill>
              <a:schemeClr val="tx1"/>
            </a:solidFill>
            <a:headEnd type="none" w="lg" len="lg"/>
            <a:tailEnd type="none" w="med" len="med"/>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27AA0D39-F309-250C-6A87-37141A1FCDB6}"/>
              </a:ext>
            </a:extLst>
          </p:cNvPr>
          <p:cNvCxnSpPr>
            <a:cxnSpLocks/>
          </p:cNvCxnSpPr>
          <p:nvPr/>
        </p:nvCxnSpPr>
        <p:spPr>
          <a:xfrm flipV="1">
            <a:off x="7876783" y="4831584"/>
            <a:ext cx="0" cy="335345"/>
          </a:xfrm>
          <a:prstGeom prst="straightConnector1">
            <a:avLst/>
          </a:prstGeom>
          <a:ln w="38100">
            <a:solidFill>
              <a:schemeClr val="tx1"/>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grpSp>
        <p:nvGrpSpPr>
          <p:cNvPr id="238" name="Group 237">
            <a:extLst>
              <a:ext uri="{FF2B5EF4-FFF2-40B4-BE49-F238E27FC236}">
                <a16:creationId xmlns:a16="http://schemas.microsoft.com/office/drawing/2014/main" id="{072E0727-82FF-F24F-6C75-AE2B9942565C}"/>
              </a:ext>
            </a:extLst>
          </p:cNvPr>
          <p:cNvGrpSpPr/>
          <p:nvPr/>
        </p:nvGrpSpPr>
        <p:grpSpPr>
          <a:xfrm>
            <a:off x="8703722" y="3756409"/>
            <a:ext cx="1181612" cy="1197969"/>
            <a:chOff x="7682010" y="2404129"/>
            <a:chExt cx="1543244" cy="1564607"/>
          </a:xfrm>
        </p:grpSpPr>
        <p:sp>
          <p:nvSpPr>
            <p:cNvPr id="239" name="Pentagon 238">
              <a:extLst>
                <a:ext uri="{FF2B5EF4-FFF2-40B4-BE49-F238E27FC236}">
                  <a16:creationId xmlns:a16="http://schemas.microsoft.com/office/drawing/2014/main" id="{D5D6E8C0-D445-84B3-D2B5-C5F84F6B963B}"/>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Pentagon 239">
              <a:extLst>
                <a:ext uri="{FF2B5EF4-FFF2-40B4-BE49-F238E27FC236}">
                  <a16:creationId xmlns:a16="http://schemas.microsoft.com/office/drawing/2014/main" id="{E9BC89D5-3A34-A381-D545-32412B3E887B}"/>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Pentagon 240">
              <a:extLst>
                <a:ext uri="{FF2B5EF4-FFF2-40B4-BE49-F238E27FC236}">
                  <a16:creationId xmlns:a16="http://schemas.microsoft.com/office/drawing/2014/main" id="{640855F3-8CB5-50E6-E799-5196253F07F6}"/>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Straight Connector 241">
              <a:extLst>
                <a:ext uri="{FF2B5EF4-FFF2-40B4-BE49-F238E27FC236}">
                  <a16:creationId xmlns:a16="http://schemas.microsoft.com/office/drawing/2014/main" id="{71EEC112-A452-0A07-2E0F-5A8C587C1E0F}"/>
                </a:ext>
              </a:extLst>
            </p:cNvPr>
            <p:cNvCxnSpPr>
              <a:stCxn id="239"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DE070FD1-8BC8-D4BD-E178-1977FE346CF0}"/>
                </a:ext>
              </a:extLst>
            </p:cNvPr>
            <p:cNvCxnSpPr>
              <a:cxnSpLocks/>
              <a:stCxn id="239"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326DBACF-14BC-9D80-320C-C5E0CF45843F}"/>
                </a:ext>
              </a:extLst>
            </p:cNvPr>
            <p:cNvCxnSpPr>
              <a:cxnSpLocks/>
              <a:stCxn id="239"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3288CC55-1FCD-8C9C-A402-A528DD0DFD2A}"/>
                </a:ext>
              </a:extLst>
            </p:cNvPr>
            <p:cNvCxnSpPr>
              <a:cxnSpLocks/>
              <a:stCxn id="239"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2CF0CD8F-FB16-8526-38D9-B7F5504308FA}"/>
                </a:ext>
              </a:extLst>
            </p:cNvPr>
            <p:cNvCxnSpPr>
              <a:cxnSpLocks/>
              <a:stCxn id="239"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52" name="Straight Connector 251">
            <a:extLst>
              <a:ext uri="{FF2B5EF4-FFF2-40B4-BE49-F238E27FC236}">
                <a16:creationId xmlns:a16="http://schemas.microsoft.com/office/drawing/2014/main" id="{C542F932-1FB6-BFF4-9FD3-C6E2CF7017D8}"/>
              </a:ext>
            </a:extLst>
          </p:cNvPr>
          <p:cNvCxnSpPr>
            <a:cxnSpLocks/>
          </p:cNvCxnSpPr>
          <p:nvPr/>
        </p:nvCxnSpPr>
        <p:spPr>
          <a:xfrm flipV="1">
            <a:off x="9451425" y="4353312"/>
            <a:ext cx="249073" cy="54501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25A22463-8F52-3043-6B93-2FDA71D7873E}"/>
              </a:ext>
            </a:extLst>
          </p:cNvPr>
          <p:cNvCxnSpPr>
            <a:cxnSpLocks/>
            <a:endCxn id="240" idx="5"/>
          </p:cNvCxnSpPr>
          <p:nvPr/>
        </p:nvCxnSpPr>
        <p:spPr>
          <a:xfrm>
            <a:off x="9379410" y="4025494"/>
            <a:ext cx="321088" cy="325592"/>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1D14152E-BC91-12F5-0A20-7A84860932C6}"/>
              </a:ext>
            </a:extLst>
          </p:cNvPr>
          <p:cNvCxnSpPr>
            <a:cxnSpLocks/>
          </p:cNvCxnSpPr>
          <p:nvPr/>
        </p:nvCxnSpPr>
        <p:spPr>
          <a:xfrm flipH="1">
            <a:off x="9043570" y="4029260"/>
            <a:ext cx="340187" cy="13651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F57B97FA-A625-E8A8-0B99-52D729CE4962}"/>
              </a:ext>
            </a:extLst>
          </p:cNvPr>
          <p:cNvCxnSpPr>
            <a:cxnSpLocks/>
            <a:stCxn id="240" idx="2"/>
          </p:cNvCxnSpPr>
          <p:nvPr/>
        </p:nvCxnSpPr>
        <p:spPr>
          <a:xfrm flipV="1">
            <a:off x="8932876" y="4165770"/>
            <a:ext cx="110694" cy="43665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785306AB-F4A5-B3E4-A3C1-C3BE0EBDD797}"/>
              </a:ext>
            </a:extLst>
          </p:cNvPr>
          <p:cNvCxnSpPr>
            <a:cxnSpLocks/>
            <a:stCxn id="240" idx="2"/>
          </p:cNvCxnSpPr>
          <p:nvPr/>
        </p:nvCxnSpPr>
        <p:spPr>
          <a:xfrm>
            <a:off x="8932876" y="4602428"/>
            <a:ext cx="515442" cy="29478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nvGrpSpPr>
          <p:cNvPr id="262" name="Group 261">
            <a:extLst>
              <a:ext uri="{FF2B5EF4-FFF2-40B4-BE49-F238E27FC236}">
                <a16:creationId xmlns:a16="http://schemas.microsoft.com/office/drawing/2014/main" id="{ADA9FD60-DA10-B64F-EBB4-186D631E9D9F}"/>
              </a:ext>
            </a:extLst>
          </p:cNvPr>
          <p:cNvGrpSpPr/>
          <p:nvPr/>
        </p:nvGrpSpPr>
        <p:grpSpPr>
          <a:xfrm>
            <a:off x="8706829" y="5023714"/>
            <a:ext cx="1181612" cy="1197969"/>
            <a:chOff x="7682010" y="2404129"/>
            <a:chExt cx="1543244" cy="1564607"/>
          </a:xfrm>
        </p:grpSpPr>
        <p:sp>
          <p:nvSpPr>
            <p:cNvPr id="263" name="Pentagon 262">
              <a:extLst>
                <a:ext uri="{FF2B5EF4-FFF2-40B4-BE49-F238E27FC236}">
                  <a16:creationId xmlns:a16="http://schemas.microsoft.com/office/drawing/2014/main" id="{EDC19E41-C269-5843-43D7-E28E2E7CB5B3}"/>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Pentagon 263">
              <a:extLst>
                <a:ext uri="{FF2B5EF4-FFF2-40B4-BE49-F238E27FC236}">
                  <a16:creationId xmlns:a16="http://schemas.microsoft.com/office/drawing/2014/main" id="{110702D7-7C5D-5738-7C2F-65C86EC0954B}"/>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Pentagon 264">
              <a:extLst>
                <a:ext uri="{FF2B5EF4-FFF2-40B4-BE49-F238E27FC236}">
                  <a16:creationId xmlns:a16="http://schemas.microsoft.com/office/drawing/2014/main" id="{7A6FFC28-C154-FDFC-122B-0FD4D350B175}"/>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Connector 265">
              <a:extLst>
                <a:ext uri="{FF2B5EF4-FFF2-40B4-BE49-F238E27FC236}">
                  <a16:creationId xmlns:a16="http://schemas.microsoft.com/office/drawing/2014/main" id="{83F5DBD7-CB49-C88A-F594-1E5D571A6355}"/>
                </a:ext>
              </a:extLst>
            </p:cNvPr>
            <p:cNvCxnSpPr>
              <a:stCxn id="263"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4235DDB5-3BC9-1C7F-1389-C89B9534F487}"/>
                </a:ext>
              </a:extLst>
            </p:cNvPr>
            <p:cNvCxnSpPr>
              <a:cxnSpLocks/>
              <a:stCxn id="263"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3E57B27B-B461-47DE-F8DB-0DA4F232A31D}"/>
                </a:ext>
              </a:extLst>
            </p:cNvPr>
            <p:cNvCxnSpPr>
              <a:cxnSpLocks/>
              <a:stCxn id="263"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C6CF107D-2965-D523-DBEB-9BB75EE9CA41}"/>
                </a:ext>
              </a:extLst>
            </p:cNvPr>
            <p:cNvCxnSpPr>
              <a:cxnSpLocks/>
              <a:stCxn id="263"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AFA3ADFE-5FE7-65FE-45BD-3B01E11CCD58}"/>
                </a:ext>
              </a:extLst>
            </p:cNvPr>
            <p:cNvCxnSpPr>
              <a:cxnSpLocks/>
              <a:stCxn id="263"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71" name="Straight Connector 270">
            <a:extLst>
              <a:ext uri="{FF2B5EF4-FFF2-40B4-BE49-F238E27FC236}">
                <a16:creationId xmlns:a16="http://schemas.microsoft.com/office/drawing/2014/main" id="{23626AAA-1B64-02F7-0699-22EFF383F3B5}"/>
              </a:ext>
            </a:extLst>
          </p:cNvPr>
          <p:cNvCxnSpPr>
            <a:cxnSpLocks/>
            <a:stCxn id="263" idx="4"/>
          </p:cNvCxnSpPr>
          <p:nvPr/>
        </p:nvCxnSpPr>
        <p:spPr>
          <a:xfrm flipV="1">
            <a:off x="9464236" y="5635332"/>
            <a:ext cx="342486" cy="586351"/>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D7EEFA0F-CA83-85DE-7548-5DC90DA3B0E7}"/>
              </a:ext>
            </a:extLst>
          </p:cNvPr>
          <p:cNvCxnSpPr>
            <a:cxnSpLocks/>
            <a:stCxn id="263" idx="4"/>
          </p:cNvCxnSpPr>
          <p:nvPr/>
        </p:nvCxnSpPr>
        <p:spPr>
          <a:xfrm flipH="1" flipV="1">
            <a:off x="9007162" y="5800423"/>
            <a:ext cx="457075" cy="421260"/>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49F2B2E1-247D-D741-36A1-AA1D968AC9BB}"/>
              </a:ext>
            </a:extLst>
          </p:cNvPr>
          <p:cNvCxnSpPr>
            <a:cxnSpLocks/>
          </p:cNvCxnSpPr>
          <p:nvPr/>
        </p:nvCxnSpPr>
        <p:spPr>
          <a:xfrm flipH="1" flipV="1">
            <a:off x="8877062" y="5332666"/>
            <a:ext cx="130100" cy="472709"/>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B576E781-982F-4E98-6030-8E014A4245EF}"/>
              </a:ext>
            </a:extLst>
          </p:cNvPr>
          <p:cNvCxnSpPr>
            <a:cxnSpLocks/>
          </p:cNvCxnSpPr>
          <p:nvPr/>
        </p:nvCxnSpPr>
        <p:spPr>
          <a:xfrm flipH="1">
            <a:off x="8876629" y="5151920"/>
            <a:ext cx="551094" cy="181223"/>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E9B4736C-6745-76FE-ED65-BC93A3746382}"/>
              </a:ext>
            </a:extLst>
          </p:cNvPr>
          <p:cNvCxnSpPr>
            <a:cxnSpLocks/>
          </p:cNvCxnSpPr>
          <p:nvPr/>
        </p:nvCxnSpPr>
        <p:spPr>
          <a:xfrm>
            <a:off x="9427724" y="5150045"/>
            <a:ext cx="378999" cy="48971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11" name="Straight Arrow Connector 310">
            <a:extLst>
              <a:ext uri="{FF2B5EF4-FFF2-40B4-BE49-F238E27FC236}">
                <a16:creationId xmlns:a16="http://schemas.microsoft.com/office/drawing/2014/main" id="{CE013749-3104-5061-B33F-4C94D9E951C2}"/>
              </a:ext>
            </a:extLst>
          </p:cNvPr>
          <p:cNvCxnSpPr>
            <a:cxnSpLocks/>
          </p:cNvCxnSpPr>
          <p:nvPr/>
        </p:nvCxnSpPr>
        <p:spPr>
          <a:xfrm>
            <a:off x="8128557" y="2955074"/>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3" name="Straight Arrow Connector 312">
            <a:extLst>
              <a:ext uri="{FF2B5EF4-FFF2-40B4-BE49-F238E27FC236}">
                <a16:creationId xmlns:a16="http://schemas.microsoft.com/office/drawing/2014/main" id="{1C9EA11B-B817-3CC3-C6F5-4F65BADFD1E4}"/>
              </a:ext>
            </a:extLst>
          </p:cNvPr>
          <p:cNvCxnSpPr>
            <a:cxnSpLocks/>
          </p:cNvCxnSpPr>
          <p:nvPr/>
        </p:nvCxnSpPr>
        <p:spPr>
          <a:xfrm>
            <a:off x="8151086" y="4384099"/>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4" name="Straight Arrow Connector 313">
            <a:extLst>
              <a:ext uri="{FF2B5EF4-FFF2-40B4-BE49-F238E27FC236}">
                <a16:creationId xmlns:a16="http://schemas.microsoft.com/office/drawing/2014/main" id="{7076A01D-6A73-E546-796C-8615AA8E23AE}"/>
              </a:ext>
            </a:extLst>
          </p:cNvPr>
          <p:cNvCxnSpPr>
            <a:cxnSpLocks/>
          </p:cNvCxnSpPr>
          <p:nvPr/>
        </p:nvCxnSpPr>
        <p:spPr>
          <a:xfrm>
            <a:off x="8128557" y="5674719"/>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26" name="Group 325">
            <a:extLst>
              <a:ext uri="{FF2B5EF4-FFF2-40B4-BE49-F238E27FC236}">
                <a16:creationId xmlns:a16="http://schemas.microsoft.com/office/drawing/2014/main" id="{B03C37A3-0393-1227-901F-F7304AB20690}"/>
              </a:ext>
            </a:extLst>
          </p:cNvPr>
          <p:cNvGrpSpPr/>
          <p:nvPr/>
        </p:nvGrpSpPr>
        <p:grpSpPr>
          <a:xfrm>
            <a:off x="4649441" y="6221683"/>
            <a:ext cx="1034216" cy="429106"/>
            <a:chOff x="4742850" y="5192234"/>
            <a:chExt cx="2215193" cy="649116"/>
          </a:xfrm>
        </p:grpSpPr>
        <p:sp>
          <p:nvSpPr>
            <p:cNvPr id="327" name="Rectangle: Rounded Corners 326">
              <a:extLst>
                <a:ext uri="{FF2B5EF4-FFF2-40B4-BE49-F238E27FC236}">
                  <a16:creationId xmlns:a16="http://schemas.microsoft.com/office/drawing/2014/main" id="{B775A745-1BBF-82CC-5B8A-2C019CDD189C}"/>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TextBox 327">
              <a:extLst>
                <a:ext uri="{FF2B5EF4-FFF2-40B4-BE49-F238E27FC236}">
                  <a16:creationId xmlns:a16="http://schemas.microsoft.com/office/drawing/2014/main" id="{F93F9717-9FFA-8B33-0915-7546C8C3D536}"/>
                </a:ext>
              </a:extLst>
            </p:cNvPr>
            <p:cNvSpPr txBox="1"/>
            <p:nvPr/>
          </p:nvSpPr>
          <p:spPr>
            <a:xfrm>
              <a:off x="4823095" y="5192234"/>
              <a:ext cx="2046868" cy="563543"/>
            </a:xfrm>
            <a:prstGeom prst="rect">
              <a:avLst/>
            </a:prstGeom>
            <a:noFill/>
          </p:spPr>
          <p:txBody>
            <a:bodyPr wrap="square" rtlCol="0">
              <a:spAutoFit/>
            </a:bodyPr>
            <a:lstStyle/>
            <a:p>
              <a:pPr algn="ctr"/>
              <a:r>
                <a:rPr lang="en-US" sz="2000" b="1" dirty="0">
                  <a:latin typeface="LM Roman 12" panose="00000500000000000000" pitchFamily="50" charset="0"/>
                </a:rPr>
                <a:t>etc.</a:t>
              </a:r>
            </a:p>
          </p:txBody>
        </p:sp>
      </p:grpSp>
      <p:grpSp>
        <p:nvGrpSpPr>
          <p:cNvPr id="329" name="Group 328">
            <a:extLst>
              <a:ext uri="{FF2B5EF4-FFF2-40B4-BE49-F238E27FC236}">
                <a16:creationId xmlns:a16="http://schemas.microsoft.com/office/drawing/2014/main" id="{6C1315A1-0E2D-0F94-A14D-10DB6F1BAD4F}"/>
              </a:ext>
            </a:extLst>
          </p:cNvPr>
          <p:cNvGrpSpPr/>
          <p:nvPr/>
        </p:nvGrpSpPr>
        <p:grpSpPr>
          <a:xfrm>
            <a:off x="7183422" y="6278026"/>
            <a:ext cx="1034216" cy="429106"/>
            <a:chOff x="4742850" y="5192234"/>
            <a:chExt cx="2215193" cy="649116"/>
          </a:xfrm>
        </p:grpSpPr>
        <p:sp>
          <p:nvSpPr>
            <p:cNvPr id="330" name="Rectangle: Rounded Corners 329">
              <a:extLst>
                <a:ext uri="{FF2B5EF4-FFF2-40B4-BE49-F238E27FC236}">
                  <a16:creationId xmlns:a16="http://schemas.microsoft.com/office/drawing/2014/main" id="{65D7673B-8DE8-E695-FA2C-6B087CFE379B}"/>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TextBox 330">
              <a:extLst>
                <a:ext uri="{FF2B5EF4-FFF2-40B4-BE49-F238E27FC236}">
                  <a16:creationId xmlns:a16="http://schemas.microsoft.com/office/drawing/2014/main" id="{3DEA1C3D-2972-65C3-3F07-924696E9172A}"/>
                </a:ext>
              </a:extLst>
            </p:cNvPr>
            <p:cNvSpPr txBox="1"/>
            <p:nvPr/>
          </p:nvSpPr>
          <p:spPr>
            <a:xfrm>
              <a:off x="4823095" y="5192234"/>
              <a:ext cx="2046868" cy="563543"/>
            </a:xfrm>
            <a:prstGeom prst="rect">
              <a:avLst/>
            </a:prstGeom>
            <a:noFill/>
          </p:spPr>
          <p:txBody>
            <a:bodyPr wrap="square" rtlCol="0">
              <a:spAutoFit/>
            </a:bodyPr>
            <a:lstStyle/>
            <a:p>
              <a:pPr algn="ctr"/>
              <a:r>
                <a:rPr lang="en-US" sz="2000" b="1" dirty="0">
                  <a:latin typeface="LM Roman 12" panose="00000500000000000000" pitchFamily="50" charset="0"/>
                </a:rPr>
                <a:t>etc.</a:t>
              </a:r>
            </a:p>
          </p:txBody>
        </p:sp>
      </p:grpSp>
      <p:sp>
        <p:nvSpPr>
          <p:cNvPr id="332" name="TextBox 331">
            <a:extLst>
              <a:ext uri="{FF2B5EF4-FFF2-40B4-BE49-F238E27FC236}">
                <a16:creationId xmlns:a16="http://schemas.microsoft.com/office/drawing/2014/main" id="{86656D9A-B2A6-9A72-DC6D-F89ACE34691E}"/>
              </a:ext>
            </a:extLst>
          </p:cNvPr>
          <p:cNvSpPr txBox="1"/>
          <p:nvPr/>
        </p:nvSpPr>
        <p:spPr>
          <a:xfrm>
            <a:off x="10628919" y="3337440"/>
            <a:ext cx="1204606"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grpSp>
        <p:nvGrpSpPr>
          <p:cNvPr id="333" name="Group 332">
            <a:extLst>
              <a:ext uri="{FF2B5EF4-FFF2-40B4-BE49-F238E27FC236}">
                <a16:creationId xmlns:a16="http://schemas.microsoft.com/office/drawing/2014/main" id="{3EB7D821-E606-58A1-846C-7295B9DA438C}"/>
              </a:ext>
            </a:extLst>
          </p:cNvPr>
          <p:cNvGrpSpPr/>
          <p:nvPr/>
        </p:nvGrpSpPr>
        <p:grpSpPr>
          <a:xfrm>
            <a:off x="10649887" y="3778964"/>
            <a:ext cx="1181612" cy="1197969"/>
            <a:chOff x="7682010" y="2404129"/>
            <a:chExt cx="1543244" cy="1564607"/>
          </a:xfrm>
        </p:grpSpPr>
        <p:sp>
          <p:nvSpPr>
            <p:cNvPr id="334" name="Pentagon 333">
              <a:extLst>
                <a:ext uri="{FF2B5EF4-FFF2-40B4-BE49-F238E27FC236}">
                  <a16:creationId xmlns:a16="http://schemas.microsoft.com/office/drawing/2014/main" id="{8CD5BEC1-2595-066B-25F1-EEF1DC99FCC6}"/>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Pentagon 334">
              <a:extLst>
                <a:ext uri="{FF2B5EF4-FFF2-40B4-BE49-F238E27FC236}">
                  <a16:creationId xmlns:a16="http://schemas.microsoft.com/office/drawing/2014/main" id="{8A8C5893-E5E5-B54E-DF11-B0F1CF9CADCA}"/>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Pentagon 335">
              <a:extLst>
                <a:ext uri="{FF2B5EF4-FFF2-40B4-BE49-F238E27FC236}">
                  <a16:creationId xmlns:a16="http://schemas.microsoft.com/office/drawing/2014/main" id="{DB5C9821-9719-FC43-FBA8-4E9FAC25FEBA}"/>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Connector 336">
              <a:extLst>
                <a:ext uri="{FF2B5EF4-FFF2-40B4-BE49-F238E27FC236}">
                  <a16:creationId xmlns:a16="http://schemas.microsoft.com/office/drawing/2014/main" id="{8CF8EE86-7767-C909-BF34-41D31F396900}"/>
                </a:ext>
              </a:extLst>
            </p:cNvPr>
            <p:cNvCxnSpPr>
              <a:stCxn id="334"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F2C823D-A31E-9B51-A1B6-BBC981D732B0}"/>
                </a:ext>
              </a:extLst>
            </p:cNvPr>
            <p:cNvCxnSpPr>
              <a:cxnSpLocks/>
              <a:stCxn id="334"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D8299BB3-675B-B57D-FA21-2AD8A9816AAC}"/>
                </a:ext>
              </a:extLst>
            </p:cNvPr>
            <p:cNvCxnSpPr>
              <a:cxnSpLocks/>
              <a:stCxn id="334"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127F9557-CE96-DFEA-B7F3-419B55085D19}"/>
                </a:ext>
              </a:extLst>
            </p:cNvPr>
            <p:cNvCxnSpPr>
              <a:cxnSpLocks/>
              <a:stCxn id="334"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F04B8CEA-288E-A274-2670-2CAA547CCCFD}"/>
                </a:ext>
              </a:extLst>
            </p:cNvPr>
            <p:cNvCxnSpPr>
              <a:cxnSpLocks/>
              <a:stCxn id="334"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342" name="Straight Connector 341">
            <a:extLst>
              <a:ext uri="{FF2B5EF4-FFF2-40B4-BE49-F238E27FC236}">
                <a16:creationId xmlns:a16="http://schemas.microsoft.com/office/drawing/2014/main" id="{904E210F-D334-92DA-0E44-5412B2C090FA}"/>
              </a:ext>
            </a:extLst>
          </p:cNvPr>
          <p:cNvCxnSpPr>
            <a:cxnSpLocks/>
            <a:stCxn id="334" idx="4"/>
          </p:cNvCxnSpPr>
          <p:nvPr/>
        </p:nvCxnSpPr>
        <p:spPr>
          <a:xfrm flipV="1">
            <a:off x="11407294" y="4390582"/>
            <a:ext cx="342486" cy="586351"/>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80EA03A0-9873-AF61-4D09-814C244F9216}"/>
              </a:ext>
            </a:extLst>
          </p:cNvPr>
          <p:cNvCxnSpPr>
            <a:cxnSpLocks/>
            <a:stCxn id="334" idx="4"/>
          </p:cNvCxnSpPr>
          <p:nvPr/>
        </p:nvCxnSpPr>
        <p:spPr>
          <a:xfrm flipH="1" flipV="1">
            <a:off x="10950220" y="4555673"/>
            <a:ext cx="457075" cy="421260"/>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E49ACCC1-6F71-94CC-4A6A-AB498E082DC3}"/>
              </a:ext>
            </a:extLst>
          </p:cNvPr>
          <p:cNvCxnSpPr>
            <a:cxnSpLocks/>
          </p:cNvCxnSpPr>
          <p:nvPr/>
        </p:nvCxnSpPr>
        <p:spPr>
          <a:xfrm flipH="1" flipV="1">
            <a:off x="10820120" y="4087916"/>
            <a:ext cx="130100" cy="472709"/>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5E553FF0-064B-DAE4-E9A0-DF07D0777E06}"/>
              </a:ext>
            </a:extLst>
          </p:cNvPr>
          <p:cNvCxnSpPr>
            <a:cxnSpLocks/>
          </p:cNvCxnSpPr>
          <p:nvPr/>
        </p:nvCxnSpPr>
        <p:spPr>
          <a:xfrm flipH="1">
            <a:off x="10819687" y="3907170"/>
            <a:ext cx="551094" cy="181223"/>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E7CAA479-D429-8271-D916-AF184CFB7966}"/>
              </a:ext>
            </a:extLst>
          </p:cNvPr>
          <p:cNvCxnSpPr>
            <a:cxnSpLocks/>
          </p:cNvCxnSpPr>
          <p:nvPr/>
        </p:nvCxnSpPr>
        <p:spPr>
          <a:xfrm>
            <a:off x="11370782" y="3905295"/>
            <a:ext cx="378999" cy="48971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47" name="Straight Connector 346">
            <a:extLst>
              <a:ext uri="{FF2B5EF4-FFF2-40B4-BE49-F238E27FC236}">
                <a16:creationId xmlns:a16="http://schemas.microsoft.com/office/drawing/2014/main" id="{EF1AE1E4-4504-43E2-6883-E3276EFFF5F0}"/>
              </a:ext>
            </a:extLst>
          </p:cNvPr>
          <p:cNvCxnSpPr>
            <a:cxnSpLocks/>
          </p:cNvCxnSpPr>
          <p:nvPr/>
        </p:nvCxnSpPr>
        <p:spPr>
          <a:xfrm flipV="1">
            <a:off x="11397590" y="4375867"/>
            <a:ext cx="249073" cy="54501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C1FA708C-6723-CB29-B7A9-728580AB204B}"/>
              </a:ext>
            </a:extLst>
          </p:cNvPr>
          <p:cNvCxnSpPr>
            <a:cxnSpLocks/>
            <a:endCxn id="335" idx="5"/>
          </p:cNvCxnSpPr>
          <p:nvPr/>
        </p:nvCxnSpPr>
        <p:spPr>
          <a:xfrm>
            <a:off x="11325575" y="4048049"/>
            <a:ext cx="321088" cy="325592"/>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BE9052FF-87E6-59AD-F1E1-4C235A11C195}"/>
              </a:ext>
            </a:extLst>
          </p:cNvPr>
          <p:cNvCxnSpPr>
            <a:cxnSpLocks/>
          </p:cNvCxnSpPr>
          <p:nvPr/>
        </p:nvCxnSpPr>
        <p:spPr>
          <a:xfrm flipH="1">
            <a:off x="10989735" y="4051815"/>
            <a:ext cx="340187" cy="13651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C47D2C70-4F7B-5375-5E47-9B49A9B6D093}"/>
              </a:ext>
            </a:extLst>
          </p:cNvPr>
          <p:cNvCxnSpPr>
            <a:cxnSpLocks/>
            <a:stCxn id="335" idx="2"/>
          </p:cNvCxnSpPr>
          <p:nvPr/>
        </p:nvCxnSpPr>
        <p:spPr>
          <a:xfrm flipV="1">
            <a:off x="10879041" y="4188325"/>
            <a:ext cx="110694" cy="43665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1" name="Straight Connector 350">
            <a:extLst>
              <a:ext uri="{FF2B5EF4-FFF2-40B4-BE49-F238E27FC236}">
                <a16:creationId xmlns:a16="http://schemas.microsoft.com/office/drawing/2014/main" id="{D5CBD90C-1E43-53CA-7A1F-8C6857F37DCE}"/>
              </a:ext>
            </a:extLst>
          </p:cNvPr>
          <p:cNvCxnSpPr>
            <a:cxnSpLocks/>
            <a:stCxn id="335" idx="2"/>
          </p:cNvCxnSpPr>
          <p:nvPr/>
        </p:nvCxnSpPr>
        <p:spPr>
          <a:xfrm>
            <a:off x="10879041" y="4624983"/>
            <a:ext cx="515442" cy="29478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id="{115B9F37-3CA8-4FA8-E975-8ACAE8BEDD95}"/>
              </a:ext>
            </a:extLst>
          </p:cNvPr>
          <p:cNvCxnSpPr>
            <a:cxnSpLocks/>
            <a:stCxn id="336" idx="0"/>
          </p:cNvCxnSpPr>
          <p:nvPr/>
        </p:nvCxnSpPr>
        <p:spPr>
          <a:xfrm>
            <a:off x="11291951" y="4158543"/>
            <a:ext cx="261247" cy="211243"/>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BAB05E11-B9B2-CF89-83C8-9EFCC6EA3252}"/>
              </a:ext>
            </a:extLst>
          </p:cNvPr>
          <p:cNvCxnSpPr>
            <a:cxnSpLocks/>
          </p:cNvCxnSpPr>
          <p:nvPr/>
        </p:nvCxnSpPr>
        <p:spPr>
          <a:xfrm flipV="1">
            <a:off x="11381364" y="4369786"/>
            <a:ext cx="171833" cy="496024"/>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E6EBF914-FD76-0C3D-7B18-8D8941C4F4AC}"/>
              </a:ext>
            </a:extLst>
          </p:cNvPr>
          <p:cNvCxnSpPr>
            <a:cxnSpLocks/>
          </p:cNvCxnSpPr>
          <p:nvPr/>
        </p:nvCxnSpPr>
        <p:spPr>
          <a:xfrm flipH="1" flipV="1">
            <a:off x="10802735" y="4694293"/>
            <a:ext cx="578629" cy="176691"/>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id="{EDCB6427-D53C-95D1-18B6-B45E068C3D68}"/>
              </a:ext>
            </a:extLst>
          </p:cNvPr>
          <p:cNvCxnSpPr>
            <a:cxnSpLocks/>
          </p:cNvCxnSpPr>
          <p:nvPr/>
        </p:nvCxnSpPr>
        <p:spPr>
          <a:xfrm flipH="1">
            <a:off x="10799628" y="4291839"/>
            <a:ext cx="360200" cy="402454"/>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65CFFFBB-CF5C-768B-FF1C-4CEB6BCC361F}"/>
              </a:ext>
            </a:extLst>
          </p:cNvPr>
          <p:cNvCxnSpPr>
            <a:cxnSpLocks/>
            <a:stCxn id="336" idx="0"/>
          </p:cNvCxnSpPr>
          <p:nvPr/>
        </p:nvCxnSpPr>
        <p:spPr>
          <a:xfrm flipH="1">
            <a:off x="11162383" y="4158543"/>
            <a:ext cx="129567" cy="135754"/>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7" name="Straight Arrow Connector 356">
            <a:extLst>
              <a:ext uri="{FF2B5EF4-FFF2-40B4-BE49-F238E27FC236}">
                <a16:creationId xmlns:a16="http://schemas.microsoft.com/office/drawing/2014/main" id="{C468D178-0B82-3A2A-BBFA-7AD2F0D9CEF5}"/>
              </a:ext>
            </a:extLst>
          </p:cNvPr>
          <p:cNvCxnSpPr>
            <a:cxnSpLocks/>
          </p:cNvCxnSpPr>
          <p:nvPr/>
        </p:nvCxnSpPr>
        <p:spPr>
          <a:xfrm flipV="1">
            <a:off x="9876055" y="4957844"/>
            <a:ext cx="615041" cy="459988"/>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58" name="Straight Arrow Connector 357">
            <a:extLst>
              <a:ext uri="{FF2B5EF4-FFF2-40B4-BE49-F238E27FC236}">
                <a16:creationId xmlns:a16="http://schemas.microsoft.com/office/drawing/2014/main" id="{05213A88-4137-054D-0D9D-DDC7BE8DD2A7}"/>
              </a:ext>
            </a:extLst>
          </p:cNvPr>
          <p:cNvCxnSpPr>
            <a:cxnSpLocks/>
          </p:cNvCxnSpPr>
          <p:nvPr/>
        </p:nvCxnSpPr>
        <p:spPr>
          <a:xfrm>
            <a:off x="9954244" y="4361776"/>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59" name="Straight Arrow Connector 358">
            <a:extLst>
              <a:ext uri="{FF2B5EF4-FFF2-40B4-BE49-F238E27FC236}">
                <a16:creationId xmlns:a16="http://schemas.microsoft.com/office/drawing/2014/main" id="{7E7FA272-CB4A-9E00-1EF7-2D04C64776E1}"/>
              </a:ext>
            </a:extLst>
          </p:cNvPr>
          <p:cNvCxnSpPr>
            <a:cxnSpLocks/>
          </p:cNvCxnSpPr>
          <p:nvPr/>
        </p:nvCxnSpPr>
        <p:spPr>
          <a:xfrm>
            <a:off x="9823290" y="3257308"/>
            <a:ext cx="640384" cy="534345"/>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72ADE68-C2D6-CE66-9533-9369266C463F}"/>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14</a:t>
            </a:r>
          </a:p>
        </p:txBody>
      </p:sp>
    </p:spTree>
    <p:extLst>
      <p:ext uri="{BB962C8B-B14F-4D97-AF65-F5344CB8AC3E}">
        <p14:creationId xmlns:p14="http://schemas.microsoft.com/office/powerpoint/2010/main" val="261925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AA778-EF58-DA93-C65F-55FBC540BE8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19C4D47-EFE0-5EA2-1706-71EB4C3383BA}"/>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Parallel Run Debugging</a:t>
            </a:r>
          </a:p>
        </p:txBody>
      </p:sp>
      <p:sp>
        <p:nvSpPr>
          <p:cNvPr id="3" name="Rectangle: Rounded Corners 2">
            <a:extLst>
              <a:ext uri="{FF2B5EF4-FFF2-40B4-BE49-F238E27FC236}">
                <a16:creationId xmlns:a16="http://schemas.microsoft.com/office/drawing/2014/main" id="{5FD680AF-D495-860E-EC76-3A85FB547A70}"/>
              </a:ext>
            </a:extLst>
          </p:cNvPr>
          <p:cNvSpPr/>
          <p:nvPr/>
        </p:nvSpPr>
        <p:spPr>
          <a:xfrm>
            <a:off x="1672268" y="1232169"/>
            <a:ext cx="869570" cy="869570"/>
          </a:xfrm>
          <a:prstGeom prst="roundRect">
            <a:avLst/>
          </a:prstGeom>
          <a:gradFill>
            <a:gsLst>
              <a:gs pos="0">
                <a:srgbClr val="F28A00"/>
              </a:gs>
              <a:gs pos="100000">
                <a:srgbClr val="EA00B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0DAD837-A853-35BD-5009-58E11E8F02B1}"/>
              </a:ext>
            </a:extLst>
          </p:cNvPr>
          <p:cNvSpPr/>
          <p:nvPr/>
        </p:nvSpPr>
        <p:spPr>
          <a:xfrm>
            <a:off x="1672268" y="3913668"/>
            <a:ext cx="868971" cy="868971"/>
          </a:xfrm>
          <a:prstGeom prst="roundRect">
            <a:avLst/>
          </a:prstGeom>
          <a:gradFill>
            <a:gsLst>
              <a:gs pos="0">
                <a:srgbClr val="008AF2"/>
              </a:gs>
              <a:gs pos="100000">
                <a:srgbClr val="8800C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F4A249E7-206B-315C-40FC-0873B0017431}"/>
              </a:ext>
            </a:extLst>
          </p:cNvPr>
          <p:cNvSpPr txBox="1"/>
          <p:nvPr/>
        </p:nvSpPr>
        <p:spPr>
          <a:xfrm>
            <a:off x="937720" y="771787"/>
            <a:ext cx="2709710" cy="400110"/>
          </a:xfrm>
          <a:prstGeom prst="rect">
            <a:avLst/>
          </a:prstGeom>
          <a:noFill/>
        </p:spPr>
        <p:txBody>
          <a:bodyPr wrap="square" rtlCol="0">
            <a:spAutoFit/>
          </a:bodyPr>
          <a:lstStyle/>
          <a:p>
            <a:pPr algn="ctr"/>
            <a:r>
              <a:rPr lang="en-US" sz="2000" b="1" dirty="0">
                <a:latin typeface="LM Roman 12" panose="00000500000000000000" pitchFamily="50" charset="0"/>
              </a:rPr>
              <a:t>Single-cell RNA-seq</a:t>
            </a:r>
          </a:p>
        </p:txBody>
      </p:sp>
      <p:sp>
        <p:nvSpPr>
          <p:cNvPr id="70" name="TextBox 69">
            <a:extLst>
              <a:ext uri="{FF2B5EF4-FFF2-40B4-BE49-F238E27FC236}">
                <a16:creationId xmlns:a16="http://schemas.microsoft.com/office/drawing/2014/main" id="{F8371A48-52CF-BD34-E8E0-5C4EECEDF5FD}"/>
              </a:ext>
            </a:extLst>
          </p:cNvPr>
          <p:cNvSpPr txBox="1"/>
          <p:nvPr/>
        </p:nvSpPr>
        <p:spPr>
          <a:xfrm>
            <a:off x="1032416" y="3429000"/>
            <a:ext cx="2369468" cy="400110"/>
          </a:xfrm>
          <a:prstGeom prst="rect">
            <a:avLst/>
          </a:prstGeom>
          <a:noFill/>
        </p:spPr>
        <p:txBody>
          <a:bodyPr wrap="square" rtlCol="0">
            <a:spAutoFit/>
          </a:bodyPr>
          <a:lstStyle/>
          <a:p>
            <a:pPr algn="ctr"/>
            <a:r>
              <a:rPr lang="en-US" sz="2000" b="1" dirty="0">
                <a:latin typeface="LM Roman 12" panose="00000500000000000000" pitchFamily="50" charset="0"/>
              </a:rPr>
              <a:t>Bulk RNA-seq</a:t>
            </a:r>
          </a:p>
        </p:txBody>
      </p:sp>
      <p:cxnSp>
        <p:nvCxnSpPr>
          <p:cNvPr id="87" name="Straight Arrow Connector 86">
            <a:extLst>
              <a:ext uri="{FF2B5EF4-FFF2-40B4-BE49-F238E27FC236}">
                <a16:creationId xmlns:a16="http://schemas.microsoft.com/office/drawing/2014/main" id="{F17A3B17-5A95-B3A1-B05E-08D1A2FE18C7}"/>
              </a:ext>
            </a:extLst>
          </p:cNvPr>
          <p:cNvCxnSpPr>
            <a:cxnSpLocks/>
          </p:cNvCxnSpPr>
          <p:nvPr/>
        </p:nvCxnSpPr>
        <p:spPr>
          <a:xfrm>
            <a:off x="2681718" y="1648186"/>
            <a:ext cx="3221431" cy="0"/>
          </a:xfrm>
          <a:prstGeom prst="straightConnector1">
            <a:avLst/>
          </a:prstGeom>
          <a:ln w="381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03D1323A-357D-7B8F-D7BD-076DE4431DED}"/>
              </a:ext>
            </a:extLst>
          </p:cNvPr>
          <p:cNvCxnSpPr>
            <a:cxnSpLocks/>
            <a:endCxn id="21" idx="1"/>
          </p:cNvCxnSpPr>
          <p:nvPr/>
        </p:nvCxnSpPr>
        <p:spPr>
          <a:xfrm>
            <a:off x="2713496" y="4384099"/>
            <a:ext cx="2082340" cy="129431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795E6B4-1B60-2174-B039-0BA51B67541A}"/>
              </a:ext>
            </a:extLst>
          </p:cNvPr>
          <p:cNvGrpSpPr/>
          <p:nvPr/>
        </p:nvGrpSpPr>
        <p:grpSpPr>
          <a:xfrm>
            <a:off x="4795836" y="2630518"/>
            <a:ext cx="2215193" cy="649113"/>
            <a:chOff x="4742850" y="5192237"/>
            <a:chExt cx="2215193" cy="649113"/>
          </a:xfrm>
        </p:grpSpPr>
        <p:sp>
          <p:nvSpPr>
            <p:cNvPr id="7" name="Rectangle: Rounded Corners 6">
              <a:extLst>
                <a:ext uri="{FF2B5EF4-FFF2-40B4-BE49-F238E27FC236}">
                  <a16:creationId xmlns:a16="http://schemas.microsoft.com/office/drawing/2014/main" id="{23B87D9B-316B-2C31-707B-A2059331CE9B}"/>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4A5520-A668-9F44-C2C5-DD26E3EC7410}"/>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Deconvolution</a:t>
              </a:r>
            </a:p>
          </p:txBody>
        </p:sp>
      </p:grpSp>
      <p:grpSp>
        <p:nvGrpSpPr>
          <p:cNvPr id="17" name="Group 16">
            <a:extLst>
              <a:ext uri="{FF2B5EF4-FFF2-40B4-BE49-F238E27FC236}">
                <a16:creationId xmlns:a16="http://schemas.microsoft.com/office/drawing/2014/main" id="{AD2FC08E-2332-2EF9-217D-8ACD3E55A0ED}"/>
              </a:ext>
            </a:extLst>
          </p:cNvPr>
          <p:cNvGrpSpPr/>
          <p:nvPr/>
        </p:nvGrpSpPr>
        <p:grpSpPr>
          <a:xfrm>
            <a:off x="4795836" y="4033312"/>
            <a:ext cx="2215193" cy="649113"/>
            <a:chOff x="4742850" y="5192237"/>
            <a:chExt cx="2215193" cy="649113"/>
          </a:xfrm>
        </p:grpSpPr>
        <p:sp>
          <p:nvSpPr>
            <p:cNvPr id="18" name="Rectangle: Rounded Corners 17">
              <a:extLst>
                <a:ext uri="{FF2B5EF4-FFF2-40B4-BE49-F238E27FC236}">
                  <a16:creationId xmlns:a16="http://schemas.microsoft.com/office/drawing/2014/main" id="{226B7B30-092E-B0F1-2EC5-21B61800FA66}"/>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62C2B-FF37-951A-D56D-AC4704BDA00C}"/>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Deconvolution</a:t>
              </a:r>
            </a:p>
          </p:txBody>
        </p:sp>
      </p:grpSp>
      <p:grpSp>
        <p:nvGrpSpPr>
          <p:cNvPr id="20" name="Group 19">
            <a:extLst>
              <a:ext uri="{FF2B5EF4-FFF2-40B4-BE49-F238E27FC236}">
                <a16:creationId xmlns:a16="http://schemas.microsoft.com/office/drawing/2014/main" id="{3FE48477-8931-347A-07A9-E6F4969520B6}"/>
              </a:ext>
            </a:extLst>
          </p:cNvPr>
          <p:cNvGrpSpPr/>
          <p:nvPr/>
        </p:nvGrpSpPr>
        <p:grpSpPr>
          <a:xfrm>
            <a:off x="4795836" y="5353858"/>
            <a:ext cx="2215193" cy="649113"/>
            <a:chOff x="4742850" y="5192237"/>
            <a:chExt cx="2215193" cy="649113"/>
          </a:xfrm>
        </p:grpSpPr>
        <p:sp>
          <p:nvSpPr>
            <p:cNvPr id="21" name="Rectangle: Rounded Corners 20">
              <a:extLst>
                <a:ext uri="{FF2B5EF4-FFF2-40B4-BE49-F238E27FC236}">
                  <a16:creationId xmlns:a16="http://schemas.microsoft.com/office/drawing/2014/main" id="{5B9568C6-DA86-034B-0B24-A3E9F2451256}"/>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8C0AAFE-B2AF-F70B-615A-8E6CC4D25F89}"/>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Deconvolution</a:t>
              </a:r>
            </a:p>
          </p:txBody>
        </p:sp>
      </p:grpSp>
      <p:cxnSp>
        <p:nvCxnSpPr>
          <p:cNvPr id="137" name="Straight Arrow Connector 136">
            <a:extLst>
              <a:ext uri="{FF2B5EF4-FFF2-40B4-BE49-F238E27FC236}">
                <a16:creationId xmlns:a16="http://schemas.microsoft.com/office/drawing/2014/main" id="{C7C6DE5F-B489-55ED-2658-C6199EF6BF53}"/>
              </a:ext>
            </a:extLst>
          </p:cNvPr>
          <p:cNvCxnSpPr>
            <a:cxnSpLocks/>
            <a:stCxn id="7" idx="0"/>
          </p:cNvCxnSpPr>
          <p:nvPr/>
        </p:nvCxnSpPr>
        <p:spPr>
          <a:xfrm flipH="1" flipV="1">
            <a:off x="5903149" y="1631641"/>
            <a:ext cx="284" cy="998877"/>
          </a:xfrm>
          <a:prstGeom prst="straightConnector1">
            <a:avLst/>
          </a:prstGeom>
          <a:ln w="38100">
            <a:solidFill>
              <a:schemeClr val="tx1"/>
            </a:solidFill>
            <a:tailEnd type="oval" w="med" len="med"/>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A2C9A60E-F3FB-BF30-EA69-0939D9724510}"/>
              </a:ext>
            </a:extLst>
          </p:cNvPr>
          <p:cNvCxnSpPr>
            <a:cxnSpLocks/>
            <a:stCxn id="18" idx="0"/>
            <a:endCxn id="7" idx="2"/>
          </p:cNvCxnSpPr>
          <p:nvPr/>
        </p:nvCxnSpPr>
        <p:spPr>
          <a:xfrm flipV="1">
            <a:off x="5903433" y="3279631"/>
            <a:ext cx="0" cy="753681"/>
          </a:xfrm>
          <a:prstGeom prst="straightConnector1">
            <a:avLst/>
          </a:prstGeom>
          <a:ln w="381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A2869200-CD28-5FD4-2AC0-D52D5EC57800}"/>
              </a:ext>
            </a:extLst>
          </p:cNvPr>
          <p:cNvCxnSpPr>
            <a:cxnSpLocks/>
            <a:stCxn id="21" idx="0"/>
            <a:endCxn id="18" idx="2"/>
          </p:cNvCxnSpPr>
          <p:nvPr/>
        </p:nvCxnSpPr>
        <p:spPr>
          <a:xfrm flipV="1">
            <a:off x="5903433" y="4682425"/>
            <a:ext cx="0" cy="671433"/>
          </a:xfrm>
          <a:prstGeom prst="straightConnector1">
            <a:avLst/>
          </a:prstGeom>
          <a:ln w="38100">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59D16351-65F9-9814-CC95-152A97E11A6C}"/>
              </a:ext>
            </a:extLst>
          </p:cNvPr>
          <p:cNvCxnSpPr>
            <a:cxnSpLocks/>
            <a:endCxn id="18" idx="1"/>
          </p:cNvCxnSpPr>
          <p:nvPr/>
        </p:nvCxnSpPr>
        <p:spPr>
          <a:xfrm flipV="1">
            <a:off x="2706484" y="4357869"/>
            <a:ext cx="2089352" cy="2623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6CFF5406-347F-A010-CFEF-30BF0BB67AA4}"/>
              </a:ext>
            </a:extLst>
          </p:cNvPr>
          <p:cNvCxnSpPr>
            <a:cxnSpLocks/>
          </p:cNvCxnSpPr>
          <p:nvPr/>
        </p:nvCxnSpPr>
        <p:spPr>
          <a:xfrm flipV="1">
            <a:off x="2713496" y="2947283"/>
            <a:ext cx="2082340" cy="143681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CAA94B4-C107-652D-9E02-262596070A8C}"/>
              </a:ext>
            </a:extLst>
          </p:cNvPr>
          <p:cNvCxnSpPr>
            <a:cxnSpLocks/>
          </p:cNvCxnSpPr>
          <p:nvPr/>
        </p:nvCxnSpPr>
        <p:spPr>
          <a:xfrm flipV="1">
            <a:off x="5710275" y="3279631"/>
            <a:ext cx="0" cy="753681"/>
          </a:xfrm>
          <a:prstGeom prst="straightConnector1">
            <a:avLst/>
          </a:prstGeom>
          <a:ln w="38100">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cxnSp>
        <p:nvCxnSpPr>
          <p:cNvPr id="227" name="Straight Arrow Connector 226">
            <a:extLst>
              <a:ext uri="{FF2B5EF4-FFF2-40B4-BE49-F238E27FC236}">
                <a16:creationId xmlns:a16="http://schemas.microsoft.com/office/drawing/2014/main" id="{65B5ADDF-236F-C5E4-0FBB-914D3F117C78}"/>
              </a:ext>
            </a:extLst>
          </p:cNvPr>
          <p:cNvCxnSpPr>
            <a:cxnSpLocks/>
          </p:cNvCxnSpPr>
          <p:nvPr/>
        </p:nvCxnSpPr>
        <p:spPr>
          <a:xfrm flipH="1" flipV="1">
            <a:off x="5714952" y="1639914"/>
            <a:ext cx="284" cy="998877"/>
          </a:xfrm>
          <a:prstGeom prst="straightConnector1">
            <a:avLst/>
          </a:prstGeom>
          <a:ln w="38100">
            <a:solidFill>
              <a:schemeClr val="tx1"/>
            </a:solidFill>
            <a:tailEnd type="oval" w="med" len="med"/>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1E9EA3FD-FBC2-D85C-F2EC-A4EC70E43A8D}"/>
              </a:ext>
            </a:extLst>
          </p:cNvPr>
          <p:cNvCxnSpPr>
            <a:cxnSpLocks/>
          </p:cNvCxnSpPr>
          <p:nvPr/>
        </p:nvCxnSpPr>
        <p:spPr>
          <a:xfrm flipH="1" flipV="1">
            <a:off x="5538887" y="1639914"/>
            <a:ext cx="284" cy="998877"/>
          </a:xfrm>
          <a:prstGeom prst="straightConnector1">
            <a:avLst/>
          </a:prstGeom>
          <a:ln w="38100">
            <a:solidFill>
              <a:schemeClr val="tx1"/>
            </a:solidFill>
            <a:headEnd type="stealth" w="lg" len="lg"/>
            <a:tailEnd type="oval" w="med" len="med"/>
          </a:ln>
        </p:spPr>
        <p:style>
          <a:lnRef idx="2">
            <a:schemeClr val="accent1"/>
          </a:lnRef>
          <a:fillRef idx="0">
            <a:schemeClr val="accent1"/>
          </a:fillRef>
          <a:effectRef idx="1">
            <a:schemeClr val="accent1"/>
          </a:effectRef>
          <a:fontRef idx="minor">
            <a:schemeClr val="tx1"/>
          </a:fontRef>
        </p:style>
      </p:cxnSp>
      <p:grpSp>
        <p:nvGrpSpPr>
          <p:cNvPr id="326" name="Group 325">
            <a:extLst>
              <a:ext uri="{FF2B5EF4-FFF2-40B4-BE49-F238E27FC236}">
                <a16:creationId xmlns:a16="http://schemas.microsoft.com/office/drawing/2014/main" id="{F8469953-0645-9B95-D3B4-0BA85945169B}"/>
              </a:ext>
            </a:extLst>
          </p:cNvPr>
          <p:cNvGrpSpPr/>
          <p:nvPr/>
        </p:nvGrpSpPr>
        <p:grpSpPr>
          <a:xfrm>
            <a:off x="5386041" y="6221683"/>
            <a:ext cx="1034216" cy="429106"/>
            <a:chOff x="4742850" y="5192234"/>
            <a:chExt cx="2215193" cy="649116"/>
          </a:xfrm>
        </p:grpSpPr>
        <p:sp>
          <p:nvSpPr>
            <p:cNvPr id="327" name="Rectangle: Rounded Corners 326">
              <a:extLst>
                <a:ext uri="{FF2B5EF4-FFF2-40B4-BE49-F238E27FC236}">
                  <a16:creationId xmlns:a16="http://schemas.microsoft.com/office/drawing/2014/main" id="{04511640-77DB-0BBD-CA15-2FE1FA22D683}"/>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TextBox 327">
              <a:extLst>
                <a:ext uri="{FF2B5EF4-FFF2-40B4-BE49-F238E27FC236}">
                  <a16:creationId xmlns:a16="http://schemas.microsoft.com/office/drawing/2014/main" id="{95776240-B2AD-09DC-47F6-F99DC78AA6B4}"/>
                </a:ext>
              </a:extLst>
            </p:cNvPr>
            <p:cNvSpPr txBox="1"/>
            <p:nvPr/>
          </p:nvSpPr>
          <p:spPr>
            <a:xfrm>
              <a:off x="4823095" y="5192234"/>
              <a:ext cx="2046868" cy="563543"/>
            </a:xfrm>
            <a:prstGeom prst="rect">
              <a:avLst/>
            </a:prstGeom>
            <a:noFill/>
          </p:spPr>
          <p:txBody>
            <a:bodyPr wrap="square" rtlCol="0">
              <a:spAutoFit/>
            </a:bodyPr>
            <a:lstStyle/>
            <a:p>
              <a:pPr algn="ctr"/>
              <a:r>
                <a:rPr lang="en-US" sz="2000" b="1" dirty="0">
                  <a:latin typeface="LM Roman 12" panose="00000500000000000000" pitchFamily="50" charset="0"/>
                </a:rPr>
                <a:t>etc.</a:t>
              </a:r>
            </a:p>
          </p:txBody>
        </p:sp>
      </p:grpSp>
      <p:grpSp>
        <p:nvGrpSpPr>
          <p:cNvPr id="16" name="Group 15">
            <a:extLst>
              <a:ext uri="{FF2B5EF4-FFF2-40B4-BE49-F238E27FC236}">
                <a16:creationId xmlns:a16="http://schemas.microsoft.com/office/drawing/2014/main" id="{61382034-D713-21F0-CE99-506F61564F2E}"/>
              </a:ext>
            </a:extLst>
          </p:cNvPr>
          <p:cNvGrpSpPr/>
          <p:nvPr/>
        </p:nvGrpSpPr>
        <p:grpSpPr>
          <a:xfrm>
            <a:off x="7563478" y="3175428"/>
            <a:ext cx="2008090" cy="1234071"/>
            <a:chOff x="4742850" y="5192237"/>
            <a:chExt cx="2215193" cy="827283"/>
          </a:xfrm>
        </p:grpSpPr>
        <p:sp>
          <p:nvSpPr>
            <p:cNvPr id="23" name="Rectangle: Rounded Corners 22">
              <a:extLst>
                <a:ext uri="{FF2B5EF4-FFF2-40B4-BE49-F238E27FC236}">
                  <a16:creationId xmlns:a16="http://schemas.microsoft.com/office/drawing/2014/main" id="{6D9BB759-6AB1-47BE-582E-F87177885B3D}"/>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2A1845-96AB-2A63-2224-9B308C46BBE1}"/>
                </a:ext>
              </a:extLst>
            </p:cNvPr>
            <p:cNvSpPr txBox="1"/>
            <p:nvPr/>
          </p:nvSpPr>
          <p:spPr>
            <a:xfrm>
              <a:off x="4823095" y="5311634"/>
              <a:ext cx="2046868" cy="707886"/>
            </a:xfrm>
            <a:prstGeom prst="rect">
              <a:avLst/>
            </a:prstGeom>
            <a:noFill/>
          </p:spPr>
          <p:txBody>
            <a:bodyPr wrap="square" rtlCol="0">
              <a:spAutoFit/>
            </a:bodyPr>
            <a:lstStyle/>
            <a:p>
              <a:pPr algn="ctr"/>
              <a:r>
                <a:rPr lang="en-US" sz="2000" b="1" dirty="0">
                  <a:latin typeface="LM Roman 12" panose="00000500000000000000" pitchFamily="50" charset="0"/>
                </a:rPr>
                <a:t>Job mapping </a:t>
              </a:r>
            </a:p>
            <a:p>
              <a:pPr algn="ctr"/>
              <a:r>
                <a:rPr lang="en-US" sz="2000" b="1" dirty="0">
                  <a:latin typeface="LM Roman 12" panose="00000500000000000000" pitchFamily="50" charset="0"/>
                </a:rPr>
                <a:t>file</a:t>
              </a:r>
            </a:p>
          </p:txBody>
        </p:sp>
      </p:grpSp>
      <p:grpSp>
        <p:nvGrpSpPr>
          <p:cNvPr id="65" name="Group 64">
            <a:extLst>
              <a:ext uri="{FF2B5EF4-FFF2-40B4-BE49-F238E27FC236}">
                <a16:creationId xmlns:a16="http://schemas.microsoft.com/office/drawing/2014/main" id="{CAB0005B-D11E-0257-BDA0-6E7B35813CB1}"/>
              </a:ext>
            </a:extLst>
          </p:cNvPr>
          <p:cNvGrpSpPr/>
          <p:nvPr/>
        </p:nvGrpSpPr>
        <p:grpSpPr>
          <a:xfrm>
            <a:off x="7879837" y="5467945"/>
            <a:ext cx="2427063" cy="968292"/>
            <a:chOff x="4742850" y="5192237"/>
            <a:chExt cx="2215193" cy="649113"/>
          </a:xfrm>
        </p:grpSpPr>
        <p:sp>
          <p:nvSpPr>
            <p:cNvPr id="66" name="Rectangle: Rounded Corners 65">
              <a:extLst>
                <a:ext uri="{FF2B5EF4-FFF2-40B4-BE49-F238E27FC236}">
                  <a16:creationId xmlns:a16="http://schemas.microsoft.com/office/drawing/2014/main" id="{1EED0D74-3EA1-CD76-C3FA-FD60E7D58BED}"/>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4080AB92-73C9-0819-AE1E-CCA78F63193E}"/>
                </a:ext>
              </a:extLst>
            </p:cNvPr>
            <p:cNvSpPr txBox="1"/>
            <p:nvPr/>
          </p:nvSpPr>
          <p:spPr>
            <a:xfrm>
              <a:off x="4823095" y="5311634"/>
              <a:ext cx="2046868" cy="474545"/>
            </a:xfrm>
            <a:prstGeom prst="rect">
              <a:avLst/>
            </a:prstGeom>
            <a:noFill/>
          </p:spPr>
          <p:txBody>
            <a:bodyPr wrap="square" rtlCol="0">
              <a:spAutoFit/>
            </a:bodyPr>
            <a:lstStyle/>
            <a:p>
              <a:pPr algn="ctr"/>
              <a:r>
                <a:rPr lang="en-US" sz="2000" b="1" dirty="0">
                  <a:latin typeface="LM Roman 12" panose="00000500000000000000" pitchFamily="50" charset="0"/>
                </a:rPr>
                <a:t>Error summary file</a:t>
              </a:r>
            </a:p>
          </p:txBody>
        </p:sp>
      </p:grpSp>
      <p:cxnSp>
        <p:nvCxnSpPr>
          <p:cNvPr id="74" name="Straight Arrow Connector 73">
            <a:extLst>
              <a:ext uri="{FF2B5EF4-FFF2-40B4-BE49-F238E27FC236}">
                <a16:creationId xmlns:a16="http://schemas.microsoft.com/office/drawing/2014/main" id="{2258B352-951B-8027-AECE-92329C566A77}"/>
              </a:ext>
            </a:extLst>
          </p:cNvPr>
          <p:cNvCxnSpPr>
            <a:cxnSpLocks/>
            <a:stCxn id="66" idx="0"/>
          </p:cNvCxnSpPr>
          <p:nvPr/>
        </p:nvCxnSpPr>
        <p:spPr>
          <a:xfrm flipH="1" flipV="1">
            <a:off x="8563972" y="4152709"/>
            <a:ext cx="529397" cy="1315236"/>
          </a:xfrm>
          <a:prstGeom prst="straightConnector1">
            <a:avLst/>
          </a:prstGeom>
          <a:ln w="38100">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sp>
        <p:nvSpPr>
          <p:cNvPr id="81" name="Left Brace 80">
            <a:extLst>
              <a:ext uri="{FF2B5EF4-FFF2-40B4-BE49-F238E27FC236}">
                <a16:creationId xmlns:a16="http://schemas.microsoft.com/office/drawing/2014/main" id="{89C0990F-56E2-3788-2A78-99F174B918DF}"/>
              </a:ext>
            </a:extLst>
          </p:cNvPr>
          <p:cNvSpPr/>
          <p:nvPr/>
        </p:nvSpPr>
        <p:spPr>
          <a:xfrm flipH="1">
            <a:off x="7094952" y="2816566"/>
            <a:ext cx="434762" cy="3777654"/>
          </a:xfrm>
          <a:prstGeom prst="leftBrace">
            <a:avLst>
              <a:gd name="adj1" fmla="val 164271"/>
              <a:gd name="adj2" fmla="val 22414"/>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CE53F383-7BB7-7C1E-6F6A-1FB3FEAB9098}"/>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15</a:t>
            </a:r>
          </a:p>
        </p:txBody>
      </p:sp>
    </p:spTree>
    <p:extLst>
      <p:ext uri="{BB962C8B-B14F-4D97-AF65-F5344CB8AC3E}">
        <p14:creationId xmlns:p14="http://schemas.microsoft.com/office/powerpoint/2010/main" val="3673820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1AD1F-BD57-27BA-8303-08111F332F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9B02C80-341F-B5BB-DD45-A4CE2856F41B}"/>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Parallel Run Debugging</a:t>
            </a:r>
          </a:p>
        </p:txBody>
      </p:sp>
      <p:grpSp>
        <p:nvGrpSpPr>
          <p:cNvPr id="2" name="Group 1">
            <a:extLst>
              <a:ext uri="{FF2B5EF4-FFF2-40B4-BE49-F238E27FC236}">
                <a16:creationId xmlns:a16="http://schemas.microsoft.com/office/drawing/2014/main" id="{6FAC106A-4B91-BA9A-18F2-6E8F382A2197}"/>
              </a:ext>
            </a:extLst>
          </p:cNvPr>
          <p:cNvGrpSpPr/>
          <p:nvPr/>
        </p:nvGrpSpPr>
        <p:grpSpPr>
          <a:xfrm>
            <a:off x="221737" y="100819"/>
            <a:ext cx="2427063" cy="968292"/>
            <a:chOff x="4742850" y="5192237"/>
            <a:chExt cx="2215193" cy="649113"/>
          </a:xfrm>
        </p:grpSpPr>
        <p:sp>
          <p:nvSpPr>
            <p:cNvPr id="9" name="Rectangle: Rounded Corners 8">
              <a:extLst>
                <a:ext uri="{FF2B5EF4-FFF2-40B4-BE49-F238E27FC236}">
                  <a16:creationId xmlns:a16="http://schemas.microsoft.com/office/drawing/2014/main" id="{B40FE05B-0211-D2D2-387F-0E59786E08AB}"/>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A263143-2AB3-1E9C-DB8F-3C300F36DBED}"/>
                </a:ext>
              </a:extLst>
            </p:cNvPr>
            <p:cNvSpPr txBox="1"/>
            <p:nvPr/>
          </p:nvSpPr>
          <p:spPr>
            <a:xfrm>
              <a:off x="4823095" y="5311634"/>
              <a:ext cx="2046868" cy="474545"/>
            </a:xfrm>
            <a:prstGeom prst="rect">
              <a:avLst/>
            </a:prstGeom>
            <a:noFill/>
          </p:spPr>
          <p:txBody>
            <a:bodyPr wrap="square" rtlCol="0">
              <a:spAutoFit/>
            </a:bodyPr>
            <a:lstStyle/>
            <a:p>
              <a:pPr algn="ctr"/>
              <a:r>
                <a:rPr lang="en-US" sz="2000" b="1" dirty="0">
                  <a:latin typeface="LM Roman 12" panose="00000500000000000000" pitchFamily="50" charset="0"/>
                </a:rPr>
                <a:t>Error summary file</a:t>
              </a:r>
            </a:p>
          </p:txBody>
        </p:sp>
      </p:grpSp>
      <p:pic>
        <p:nvPicPr>
          <p:cNvPr id="12" name="Picture 11" descr="A screenshot of a computer&#10;&#10;AI-generated content may be incorrect.">
            <a:extLst>
              <a:ext uri="{FF2B5EF4-FFF2-40B4-BE49-F238E27FC236}">
                <a16:creationId xmlns:a16="http://schemas.microsoft.com/office/drawing/2014/main" id="{7F24D186-C79A-B2CA-A28A-B675854F443F}"/>
              </a:ext>
            </a:extLst>
          </p:cNvPr>
          <p:cNvPicPr>
            <a:picLocks noChangeAspect="1"/>
          </p:cNvPicPr>
          <p:nvPr/>
        </p:nvPicPr>
        <p:blipFill>
          <a:blip r:embed="rId3">
            <a:extLst>
              <a:ext uri="{28A0092B-C50C-407E-A947-70E740481C1C}">
                <a14:useLocalDpi xmlns:a14="http://schemas.microsoft.com/office/drawing/2010/main" val="0"/>
              </a:ext>
            </a:extLst>
          </a:blip>
          <a:srcRect t="18672" b="16927"/>
          <a:stretch/>
        </p:blipFill>
        <p:spPr>
          <a:xfrm>
            <a:off x="43703" y="1208780"/>
            <a:ext cx="12104594" cy="5649220"/>
          </a:xfrm>
          <a:prstGeom prst="rect">
            <a:avLst/>
          </a:prstGeom>
          <a:ln>
            <a:solidFill>
              <a:schemeClr val="tx1"/>
            </a:solidFill>
          </a:ln>
        </p:spPr>
      </p:pic>
      <p:sp>
        <p:nvSpPr>
          <p:cNvPr id="3" name="TextBox 2">
            <a:extLst>
              <a:ext uri="{FF2B5EF4-FFF2-40B4-BE49-F238E27FC236}">
                <a16:creationId xmlns:a16="http://schemas.microsoft.com/office/drawing/2014/main" id="{81F18FB6-3D72-D10D-6D87-E93C4F9139A0}"/>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16</a:t>
            </a:r>
          </a:p>
        </p:txBody>
      </p:sp>
    </p:spTree>
    <p:extLst>
      <p:ext uri="{BB962C8B-B14F-4D97-AF65-F5344CB8AC3E}">
        <p14:creationId xmlns:p14="http://schemas.microsoft.com/office/powerpoint/2010/main" val="423524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89B99-5C86-F6D9-F683-D45553BBD4E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2E85B0-AC57-C02E-0F4C-79805C615980}"/>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Parallel Run Debugging</a:t>
            </a:r>
          </a:p>
        </p:txBody>
      </p:sp>
      <p:grpSp>
        <p:nvGrpSpPr>
          <p:cNvPr id="2" name="Group 1">
            <a:extLst>
              <a:ext uri="{FF2B5EF4-FFF2-40B4-BE49-F238E27FC236}">
                <a16:creationId xmlns:a16="http://schemas.microsoft.com/office/drawing/2014/main" id="{D619D9DA-42B7-ADC5-0C29-243DB01E9AE7}"/>
              </a:ext>
            </a:extLst>
          </p:cNvPr>
          <p:cNvGrpSpPr/>
          <p:nvPr/>
        </p:nvGrpSpPr>
        <p:grpSpPr>
          <a:xfrm>
            <a:off x="221737" y="100819"/>
            <a:ext cx="2427063" cy="968292"/>
            <a:chOff x="4742850" y="5192237"/>
            <a:chExt cx="2215193" cy="649113"/>
          </a:xfrm>
        </p:grpSpPr>
        <p:sp>
          <p:nvSpPr>
            <p:cNvPr id="9" name="Rectangle: Rounded Corners 8">
              <a:extLst>
                <a:ext uri="{FF2B5EF4-FFF2-40B4-BE49-F238E27FC236}">
                  <a16:creationId xmlns:a16="http://schemas.microsoft.com/office/drawing/2014/main" id="{D0988451-D912-E739-0E18-6B82DB3F22FF}"/>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59244C-02F4-1CAD-B606-CEEB1BCC1D30}"/>
                </a:ext>
              </a:extLst>
            </p:cNvPr>
            <p:cNvSpPr txBox="1"/>
            <p:nvPr/>
          </p:nvSpPr>
          <p:spPr>
            <a:xfrm>
              <a:off x="4823095" y="5311634"/>
              <a:ext cx="2046868" cy="474545"/>
            </a:xfrm>
            <a:prstGeom prst="rect">
              <a:avLst/>
            </a:prstGeom>
            <a:noFill/>
          </p:spPr>
          <p:txBody>
            <a:bodyPr wrap="square" rtlCol="0">
              <a:spAutoFit/>
            </a:bodyPr>
            <a:lstStyle/>
            <a:p>
              <a:pPr algn="ctr"/>
              <a:r>
                <a:rPr lang="en-US" sz="2000" b="1" dirty="0">
                  <a:latin typeface="LM Roman 12" panose="00000500000000000000" pitchFamily="50" charset="0"/>
                </a:rPr>
                <a:t>Error summary file</a:t>
              </a:r>
            </a:p>
          </p:txBody>
        </p:sp>
      </p:grpSp>
      <p:pic>
        <p:nvPicPr>
          <p:cNvPr id="25" name="Picture 24" descr="A screenshot of a computer&#10;&#10;AI-generated content may be incorrect.">
            <a:extLst>
              <a:ext uri="{FF2B5EF4-FFF2-40B4-BE49-F238E27FC236}">
                <a16:creationId xmlns:a16="http://schemas.microsoft.com/office/drawing/2014/main" id="{59CABA5C-0542-1538-131B-F68AB183DE09}"/>
              </a:ext>
            </a:extLst>
          </p:cNvPr>
          <p:cNvPicPr>
            <a:picLocks noChangeAspect="1"/>
          </p:cNvPicPr>
          <p:nvPr/>
        </p:nvPicPr>
        <p:blipFill>
          <a:blip r:embed="rId3">
            <a:extLst>
              <a:ext uri="{28A0092B-C50C-407E-A947-70E740481C1C}">
                <a14:useLocalDpi xmlns:a14="http://schemas.microsoft.com/office/drawing/2010/main" val="0"/>
              </a:ext>
            </a:extLst>
          </a:blip>
          <a:srcRect l="915" t="12642" r="-1"/>
          <a:stretch/>
        </p:blipFill>
        <p:spPr>
          <a:xfrm>
            <a:off x="102315" y="1470645"/>
            <a:ext cx="11987367" cy="5052966"/>
          </a:xfrm>
          <a:prstGeom prst="rect">
            <a:avLst/>
          </a:prstGeom>
          <a:ln>
            <a:solidFill>
              <a:schemeClr val="tx1"/>
            </a:solidFill>
          </a:ln>
        </p:spPr>
      </p:pic>
      <p:sp>
        <p:nvSpPr>
          <p:cNvPr id="3" name="TextBox 2">
            <a:extLst>
              <a:ext uri="{FF2B5EF4-FFF2-40B4-BE49-F238E27FC236}">
                <a16:creationId xmlns:a16="http://schemas.microsoft.com/office/drawing/2014/main" id="{ACF7D1D5-EAA9-6BF1-1900-A2996425F89D}"/>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17</a:t>
            </a:r>
          </a:p>
        </p:txBody>
      </p:sp>
    </p:spTree>
    <p:extLst>
      <p:ext uri="{BB962C8B-B14F-4D97-AF65-F5344CB8AC3E}">
        <p14:creationId xmlns:p14="http://schemas.microsoft.com/office/powerpoint/2010/main" val="3881773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830B8-77C3-AD15-E897-25CF2BF1B3E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BDB19EE-622E-BF8B-1440-1D570E510A0A}"/>
              </a:ext>
            </a:extLst>
          </p:cNvPr>
          <p:cNvSpPr txBox="1"/>
          <p:nvPr/>
        </p:nvSpPr>
        <p:spPr>
          <a:xfrm>
            <a:off x="1800726" y="2874840"/>
            <a:ext cx="8590547" cy="769441"/>
          </a:xfrm>
          <a:prstGeom prst="rect">
            <a:avLst/>
          </a:prstGeom>
          <a:noFill/>
        </p:spPr>
        <p:txBody>
          <a:bodyPr wrap="square" rtlCol="0">
            <a:spAutoFit/>
          </a:bodyPr>
          <a:lstStyle/>
          <a:p>
            <a:pPr algn="ctr"/>
            <a:r>
              <a:rPr lang="en-US" sz="4400" dirty="0">
                <a:latin typeface="LM Roman 12" panose="00000500000000000000" pitchFamily="50" charset="0"/>
              </a:rPr>
              <a:t>II-Results</a:t>
            </a:r>
          </a:p>
        </p:txBody>
      </p:sp>
      <p:sp>
        <p:nvSpPr>
          <p:cNvPr id="2" name="TextBox 1">
            <a:extLst>
              <a:ext uri="{FF2B5EF4-FFF2-40B4-BE49-F238E27FC236}">
                <a16:creationId xmlns:a16="http://schemas.microsoft.com/office/drawing/2014/main" id="{FB7F77D8-35A1-CDED-84A0-A991BE112F2C}"/>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18</a:t>
            </a:r>
          </a:p>
        </p:txBody>
      </p:sp>
    </p:spTree>
    <p:extLst>
      <p:ext uri="{BB962C8B-B14F-4D97-AF65-F5344CB8AC3E}">
        <p14:creationId xmlns:p14="http://schemas.microsoft.com/office/powerpoint/2010/main" val="4166094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3991A-7691-6E18-DB28-CC0CD6A0BA1A}"/>
            </a:ext>
          </a:extLst>
        </p:cNvPr>
        <p:cNvGrpSpPr/>
        <p:nvPr/>
      </p:nvGrpSpPr>
      <p:grpSpPr>
        <a:xfrm>
          <a:off x="0" y="0"/>
          <a:ext cx="0" cy="0"/>
          <a:chOff x="0" y="0"/>
          <a:chExt cx="0" cy="0"/>
        </a:xfrm>
      </p:grpSpPr>
      <p:grpSp>
        <p:nvGrpSpPr>
          <p:cNvPr id="191" name="Group 190">
            <a:extLst>
              <a:ext uri="{FF2B5EF4-FFF2-40B4-BE49-F238E27FC236}">
                <a16:creationId xmlns:a16="http://schemas.microsoft.com/office/drawing/2014/main" id="{C596EAF5-1092-CDD3-F35A-EDCFE2F9AD7C}"/>
              </a:ext>
            </a:extLst>
          </p:cNvPr>
          <p:cNvGrpSpPr/>
          <p:nvPr/>
        </p:nvGrpSpPr>
        <p:grpSpPr>
          <a:xfrm>
            <a:off x="7198242" y="1202400"/>
            <a:ext cx="937840" cy="937840"/>
            <a:chOff x="6028293" y="1296268"/>
            <a:chExt cx="1924215" cy="1924215"/>
          </a:xfrm>
        </p:grpSpPr>
        <p:grpSp>
          <p:nvGrpSpPr>
            <p:cNvPr id="192" name="Group 191">
              <a:extLst>
                <a:ext uri="{FF2B5EF4-FFF2-40B4-BE49-F238E27FC236}">
                  <a16:creationId xmlns:a16="http://schemas.microsoft.com/office/drawing/2014/main" id="{9B6994FF-F1A3-1E31-7396-ABD123DBFAC9}"/>
                </a:ext>
              </a:extLst>
            </p:cNvPr>
            <p:cNvGrpSpPr/>
            <p:nvPr/>
          </p:nvGrpSpPr>
          <p:grpSpPr>
            <a:xfrm>
              <a:off x="6066376" y="1325424"/>
              <a:ext cx="1848050" cy="1848069"/>
              <a:chOff x="5992162" y="1526858"/>
              <a:chExt cx="1848050" cy="1848069"/>
            </a:xfrm>
          </p:grpSpPr>
          <p:grpSp>
            <p:nvGrpSpPr>
              <p:cNvPr id="194" name="Group 193">
                <a:extLst>
                  <a:ext uri="{FF2B5EF4-FFF2-40B4-BE49-F238E27FC236}">
                    <a16:creationId xmlns:a16="http://schemas.microsoft.com/office/drawing/2014/main" id="{33D4552D-D3B0-3B16-6B47-3D48F78D0DA2}"/>
                  </a:ext>
                </a:extLst>
              </p:cNvPr>
              <p:cNvGrpSpPr/>
              <p:nvPr/>
            </p:nvGrpSpPr>
            <p:grpSpPr>
              <a:xfrm>
                <a:off x="5992162" y="1804540"/>
                <a:ext cx="1848050" cy="1466095"/>
                <a:chOff x="5992162" y="1804540"/>
                <a:chExt cx="1848050" cy="1466095"/>
              </a:xfrm>
              <a:solidFill>
                <a:schemeClr val="accent6">
                  <a:lumMod val="60000"/>
                  <a:lumOff val="40000"/>
                </a:schemeClr>
              </a:solidFill>
            </p:grpSpPr>
            <p:sp>
              <p:nvSpPr>
                <p:cNvPr id="213" name="Rectangle 212">
                  <a:extLst>
                    <a:ext uri="{FF2B5EF4-FFF2-40B4-BE49-F238E27FC236}">
                      <a16:creationId xmlns:a16="http://schemas.microsoft.com/office/drawing/2014/main" id="{BE34EF8F-3D1D-B069-50D5-09A18D470D98}"/>
                    </a:ext>
                  </a:extLst>
                </p:cNvPr>
                <p:cNvSpPr/>
                <p:nvPr/>
              </p:nvSpPr>
              <p:spPr>
                <a:xfrm>
                  <a:off x="5992162" y="2185938"/>
                  <a:ext cx="231006" cy="78519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4045C852-983C-3520-BF08-6B0CDC4323F3}"/>
                    </a:ext>
                  </a:extLst>
                </p:cNvPr>
                <p:cNvSpPr/>
                <p:nvPr/>
              </p:nvSpPr>
              <p:spPr>
                <a:xfrm>
                  <a:off x="6223168" y="2019992"/>
                  <a:ext cx="231006" cy="105451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F63D4984-D8E0-36EA-4B64-8C67E6A061C4}"/>
                    </a:ext>
                  </a:extLst>
                </p:cNvPr>
                <p:cNvSpPr/>
                <p:nvPr/>
              </p:nvSpPr>
              <p:spPr>
                <a:xfrm>
                  <a:off x="6454175" y="2274073"/>
                  <a:ext cx="231006" cy="58498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BADE15F5-BC06-9D3B-3D33-34A4CFA9F488}"/>
                    </a:ext>
                  </a:extLst>
                </p:cNvPr>
                <p:cNvSpPr/>
                <p:nvPr/>
              </p:nvSpPr>
              <p:spPr>
                <a:xfrm>
                  <a:off x="6685181" y="2459815"/>
                  <a:ext cx="231006" cy="7472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D62B2014-C20A-75C8-E11C-5B15CC9DBF15}"/>
                    </a:ext>
                  </a:extLst>
                </p:cNvPr>
                <p:cNvSpPr/>
                <p:nvPr/>
              </p:nvSpPr>
              <p:spPr>
                <a:xfrm>
                  <a:off x="6916187" y="1804540"/>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D94D6803-A535-3A99-F316-22F365D97FCC}"/>
                    </a:ext>
                  </a:extLst>
                </p:cNvPr>
                <p:cNvSpPr/>
                <p:nvPr/>
              </p:nvSpPr>
              <p:spPr>
                <a:xfrm>
                  <a:off x="7147193" y="1985024"/>
                  <a:ext cx="231006" cy="6047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BB90FBAC-65B2-57BD-30F6-ED1B87E8A1F5}"/>
                    </a:ext>
                  </a:extLst>
                </p:cNvPr>
                <p:cNvSpPr/>
                <p:nvPr/>
              </p:nvSpPr>
              <p:spPr>
                <a:xfrm>
                  <a:off x="7378200" y="2069362"/>
                  <a:ext cx="231006" cy="84740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E53D2A63-FD8E-62DD-82FC-14DD8239F743}"/>
                    </a:ext>
                  </a:extLst>
                </p:cNvPr>
                <p:cNvSpPr/>
                <p:nvPr/>
              </p:nvSpPr>
              <p:spPr>
                <a:xfrm>
                  <a:off x="7609206" y="2485443"/>
                  <a:ext cx="231006" cy="78519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16AA46FB-622C-4C1A-C5C0-FBD103EFCEF9}"/>
                  </a:ext>
                </a:extLst>
              </p:cNvPr>
              <p:cNvGrpSpPr/>
              <p:nvPr/>
            </p:nvGrpSpPr>
            <p:grpSpPr>
              <a:xfrm>
                <a:off x="5992162" y="1526858"/>
                <a:ext cx="1848050" cy="958583"/>
                <a:chOff x="5992162" y="1526858"/>
                <a:chExt cx="1848050" cy="958583"/>
              </a:xfrm>
              <a:solidFill>
                <a:schemeClr val="accent4">
                  <a:lumMod val="60000"/>
                  <a:lumOff val="40000"/>
                </a:schemeClr>
              </a:solidFill>
            </p:grpSpPr>
            <p:sp>
              <p:nvSpPr>
                <p:cNvPr id="205" name="Rectangle 204">
                  <a:extLst>
                    <a:ext uri="{FF2B5EF4-FFF2-40B4-BE49-F238E27FC236}">
                      <a16:creationId xmlns:a16="http://schemas.microsoft.com/office/drawing/2014/main" id="{661B9EE7-0071-FF21-1319-806273560787}"/>
                    </a:ext>
                  </a:extLst>
                </p:cNvPr>
                <p:cNvSpPr/>
                <p:nvPr/>
              </p:nvSpPr>
              <p:spPr>
                <a:xfrm>
                  <a:off x="5992162" y="1526872"/>
                  <a:ext cx="231006" cy="6590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ABCE5AA9-BD00-BA05-E391-7507AC3BAD8F}"/>
                    </a:ext>
                  </a:extLst>
                </p:cNvPr>
                <p:cNvSpPr/>
                <p:nvPr/>
              </p:nvSpPr>
              <p:spPr>
                <a:xfrm>
                  <a:off x="6223168" y="1526868"/>
                  <a:ext cx="231006" cy="49312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64B1D187-B777-3FA2-FB0A-C2A549E4295A}"/>
                    </a:ext>
                  </a:extLst>
                </p:cNvPr>
                <p:cNvSpPr/>
                <p:nvPr/>
              </p:nvSpPr>
              <p:spPr>
                <a:xfrm>
                  <a:off x="6454175" y="1526868"/>
                  <a:ext cx="231006" cy="747205"/>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C9B74541-B4D0-D91A-8166-9ECD4CA844D7}"/>
                    </a:ext>
                  </a:extLst>
                </p:cNvPr>
                <p:cNvSpPr/>
                <p:nvPr/>
              </p:nvSpPr>
              <p:spPr>
                <a:xfrm>
                  <a:off x="6685181" y="1526868"/>
                  <a:ext cx="231006" cy="93294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4D36258E-342C-A91F-15C7-B6CF09580D36}"/>
                    </a:ext>
                  </a:extLst>
                </p:cNvPr>
                <p:cNvSpPr/>
                <p:nvPr/>
              </p:nvSpPr>
              <p:spPr>
                <a:xfrm>
                  <a:off x="6916187" y="1526863"/>
                  <a:ext cx="231006" cy="27767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862F8F28-E2A7-053E-F9F0-6C59AA4BA709}"/>
                    </a:ext>
                  </a:extLst>
                </p:cNvPr>
                <p:cNvSpPr/>
                <p:nvPr/>
              </p:nvSpPr>
              <p:spPr>
                <a:xfrm>
                  <a:off x="7147193" y="1526858"/>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D534998C-449E-A210-8BF5-37A26AFBB00C}"/>
                    </a:ext>
                  </a:extLst>
                </p:cNvPr>
                <p:cNvSpPr/>
                <p:nvPr/>
              </p:nvSpPr>
              <p:spPr>
                <a:xfrm>
                  <a:off x="7378200" y="1526858"/>
                  <a:ext cx="231006" cy="54250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652B64DB-CBC3-EF11-6A71-1B5E4A9053D6}"/>
                    </a:ext>
                  </a:extLst>
                </p:cNvPr>
                <p:cNvSpPr/>
                <p:nvPr/>
              </p:nvSpPr>
              <p:spPr>
                <a:xfrm>
                  <a:off x="7609206" y="1526858"/>
                  <a:ext cx="231006" cy="95858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9875B362-5B57-F495-969E-DF433E2B7198}"/>
                  </a:ext>
                </a:extLst>
              </p:cNvPr>
              <p:cNvGrpSpPr/>
              <p:nvPr/>
            </p:nvGrpSpPr>
            <p:grpSpPr>
              <a:xfrm>
                <a:off x="5992162" y="2409245"/>
                <a:ext cx="1848050" cy="965682"/>
                <a:chOff x="5992162" y="2409245"/>
                <a:chExt cx="1848050" cy="965682"/>
              </a:xfrm>
              <a:solidFill>
                <a:schemeClr val="accent2">
                  <a:lumMod val="60000"/>
                  <a:lumOff val="40000"/>
                </a:schemeClr>
              </a:solidFill>
            </p:grpSpPr>
            <p:sp>
              <p:nvSpPr>
                <p:cNvPr id="197" name="Rectangle 196">
                  <a:extLst>
                    <a:ext uri="{FF2B5EF4-FFF2-40B4-BE49-F238E27FC236}">
                      <a16:creationId xmlns:a16="http://schemas.microsoft.com/office/drawing/2014/main" id="{105D2E4B-9B65-F6EC-1D54-B522382A4758}"/>
                    </a:ext>
                  </a:extLst>
                </p:cNvPr>
                <p:cNvSpPr/>
                <p:nvPr/>
              </p:nvSpPr>
              <p:spPr>
                <a:xfrm>
                  <a:off x="5992162" y="2971137"/>
                  <a:ext cx="231006" cy="40379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8DC51F6A-5351-58F3-C91C-991887C92674}"/>
                    </a:ext>
                  </a:extLst>
                </p:cNvPr>
                <p:cNvSpPr/>
                <p:nvPr/>
              </p:nvSpPr>
              <p:spPr>
                <a:xfrm>
                  <a:off x="6223168" y="3074504"/>
                  <a:ext cx="231006" cy="30042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DAB57366-1762-823E-972C-EFBBBB07EC4A}"/>
                    </a:ext>
                  </a:extLst>
                </p:cNvPr>
                <p:cNvSpPr/>
                <p:nvPr/>
              </p:nvSpPr>
              <p:spPr>
                <a:xfrm>
                  <a:off x="6454175" y="2859053"/>
                  <a:ext cx="231006" cy="515874"/>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3CEC892C-F392-C787-9D8B-EFE078C70A32}"/>
                    </a:ext>
                  </a:extLst>
                </p:cNvPr>
                <p:cNvSpPr/>
                <p:nvPr/>
              </p:nvSpPr>
              <p:spPr>
                <a:xfrm>
                  <a:off x="6685181" y="3207026"/>
                  <a:ext cx="231006" cy="16790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D2C47434-5FEE-CF3F-15D7-52D5CE2ED0E1}"/>
                    </a:ext>
                  </a:extLst>
                </p:cNvPr>
                <p:cNvSpPr/>
                <p:nvPr/>
              </p:nvSpPr>
              <p:spPr>
                <a:xfrm>
                  <a:off x="7147193" y="2589734"/>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FB9A3E01-ED52-54E0-141C-01188D70C60B}"/>
                    </a:ext>
                  </a:extLst>
                </p:cNvPr>
                <p:cNvSpPr/>
                <p:nvPr/>
              </p:nvSpPr>
              <p:spPr>
                <a:xfrm>
                  <a:off x="7378200" y="2916764"/>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518AAFCD-76E6-1B1E-6586-CE9633E74048}"/>
                    </a:ext>
                  </a:extLst>
                </p:cNvPr>
                <p:cNvSpPr/>
                <p:nvPr/>
              </p:nvSpPr>
              <p:spPr>
                <a:xfrm>
                  <a:off x="7609206" y="3270637"/>
                  <a:ext cx="231006" cy="104288"/>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F789C762-DFAA-772E-E876-84B781CFDC67}"/>
                    </a:ext>
                  </a:extLst>
                </p:cNvPr>
                <p:cNvSpPr/>
                <p:nvPr/>
              </p:nvSpPr>
              <p:spPr>
                <a:xfrm>
                  <a:off x="6916187" y="2409245"/>
                  <a:ext cx="231006" cy="96568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3" name="Freeform: Shape 192">
              <a:extLst>
                <a:ext uri="{FF2B5EF4-FFF2-40B4-BE49-F238E27FC236}">
                  <a16:creationId xmlns:a16="http://schemas.microsoft.com/office/drawing/2014/main" id="{33FDFCDC-A112-27A2-DD29-951E4A7A7C39}"/>
                </a:ext>
              </a:extLst>
            </p:cNvPr>
            <p:cNvSpPr/>
            <p:nvPr/>
          </p:nvSpPr>
          <p:spPr>
            <a:xfrm>
              <a:off x="6028293" y="1296268"/>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extBox 3">
            <a:extLst>
              <a:ext uri="{FF2B5EF4-FFF2-40B4-BE49-F238E27FC236}">
                <a16:creationId xmlns:a16="http://schemas.microsoft.com/office/drawing/2014/main" id="{78A334E9-7C01-F91A-DC8A-1F62D575EFA5}"/>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What Impact of Bulk Quality ?</a:t>
            </a:r>
          </a:p>
        </p:txBody>
      </p:sp>
      <p:sp>
        <p:nvSpPr>
          <p:cNvPr id="3" name="Rectangle: Rounded Corners 2">
            <a:extLst>
              <a:ext uri="{FF2B5EF4-FFF2-40B4-BE49-F238E27FC236}">
                <a16:creationId xmlns:a16="http://schemas.microsoft.com/office/drawing/2014/main" id="{EC50F3C7-33DB-E51E-6C0B-BC743F8F87E2}"/>
              </a:ext>
            </a:extLst>
          </p:cNvPr>
          <p:cNvSpPr/>
          <p:nvPr/>
        </p:nvSpPr>
        <p:spPr>
          <a:xfrm>
            <a:off x="916894" y="1232169"/>
            <a:ext cx="869570" cy="869570"/>
          </a:xfrm>
          <a:prstGeom prst="roundRect">
            <a:avLst/>
          </a:prstGeom>
          <a:gradFill>
            <a:gsLst>
              <a:gs pos="0">
                <a:srgbClr val="F28A00"/>
              </a:gs>
              <a:gs pos="100000">
                <a:srgbClr val="EA00B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C9F5258-DB5B-E5A9-F40A-2EA92C56A1A4}"/>
              </a:ext>
            </a:extLst>
          </p:cNvPr>
          <p:cNvSpPr/>
          <p:nvPr/>
        </p:nvSpPr>
        <p:spPr>
          <a:xfrm>
            <a:off x="916894" y="2509847"/>
            <a:ext cx="868971" cy="868971"/>
          </a:xfrm>
          <a:prstGeom prst="roundRect">
            <a:avLst/>
          </a:prstGeom>
          <a:gradFill>
            <a:gsLst>
              <a:gs pos="0">
                <a:srgbClr val="008AF2"/>
              </a:gs>
              <a:gs pos="100000">
                <a:srgbClr val="8800C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FC67A388-B425-0EB8-C7FD-54DDC8907078}"/>
              </a:ext>
            </a:extLst>
          </p:cNvPr>
          <p:cNvSpPr txBox="1"/>
          <p:nvPr/>
        </p:nvSpPr>
        <p:spPr>
          <a:xfrm>
            <a:off x="9056" y="771787"/>
            <a:ext cx="2709710" cy="400110"/>
          </a:xfrm>
          <a:prstGeom prst="rect">
            <a:avLst/>
          </a:prstGeom>
          <a:noFill/>
        </p:spPr>
        <p:txBody>
          <a:bodyPr wrap="square" rtlCol="0">
            <a:spAutoFit/>
          </a:bodyPr>
          <a:lstStyle/>
          <a:p>
            <a:pPr algn="ctr"/>
            <a:r>
              <a:rPr lang="en-US" sz="2000" b="1" dirty="0">
                <a:latin typeface="LM Roman 12" panose="00000500000000000000" pitchFamily="50" charset="0"/>
              </a:rPr>
              <a:t>Single-cell</a:t>
            </a:r>
          </a:p>
        </p:txBody>
      </p:sp>
      <p:sp>
        <p:nvSpPr>
          <p:cNvPr id="70" name="TextBox 69">
            <a:extLst>
              <a:ext uri="{FF2B5EF4-FFF2-40B4-BE49-F238E27FC236}">
                <a16:creationId xmlns:a16="http://schemas.microsoft.com/office/drawing/2014/main" id="{7D38E24E-1718-0A79-F641-A1A93F2DA75B}"/>
              </a:ext>
            </a:extLst>
          </p:cNvPr>
          <p:cNvSpPr txBox="1"/>
          <p:nvPr/>
        </p:nvSpPr>
        <p:spPr>
          <a:xfrm>
            <a:off x="721504" y="2109737"/>
            <a:ext cx="1253412" cy="400110"/>
          </a:xfrm>
          <a:prstGeom prst="rect">
            <a:avLst/>
          </a:prstGeom>
          <a:noFill/>
        </p:spPr>
        <p:txBody>
          <a:bodyPr wrap="square" rtlCol="0">
            <a:spAutoFit/>
          </a:bodyPr>
          <a:lstStyle/>
          <a:p>
            <a:pPr algn="ctr"/>
            <a:r>
              <a:rPr lang="en-US" sz="2000" b="1" dirty="0">
                <a:latin typeface="LM Roman 12" panose="00000500000000000000" pitchFamily="50" charset="0"/>
              </a:rPr>
              <a:t>Bulk</a:t>
            </a:r>
          </a:p>
        </p:txBody>
      </p:sp>
      <p:sp>
        <p:nvSpPr>
          <p:cNvPr id="81" name="TextBox 80">
            <a:extLst>
              <a:ext uri="{FF2B5EF4-FFF2-40B4-BE49-F238E27FC236}">
                <a16:creationId xmlns:a16="http://schemas.microsoft.com/office/drawing/2014/main" id="{F7C462DD-AEA8-F19C-6BF8-954F00EE8D39}"/>
              </a:ext>
            </a:extLst>
          </p:cNvPr>
          <p:cNvSpPr txBox="1"/>
          <p:nvPr/>
        </p:nvSpPr>
        <p:spPr>
          <a:xfrm>
            <a:off x="10610608" y="3359763"/>
            <a:ext cx="1204606"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cxnSp>
        <p:nvCxnSpPr>
          <p:cNvPr id="87" name="Straight Arrow Connector 86">
            <a:extLst>
              <a:ext uri="{FF2B5EF4-FFF2-40B4-BE49-F238E27FC236}">
                <a16:creationId xmlns:a16="http://schemas.microsoft.com/office/drawing/2014/main" id="{E22C2C36-FB79-0DD6-73FE-2D9D8D99BC56}"/>
              </a:ext>
            </a:extLst>
          </p:cNvPr>
          <p:cNvCxnSpPr>
            <a:cxnSpLocks/>
          </p:cNvCxnSpPr>
          <p:nvPr/>
        </p:nvCxnSpPr>
        <p:spPr>
          <a:xfrm>
            <a:off x="1926344" y="1648186"/>
            <a:ext cx="5279281"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92F8ACC0-50D4-5D27-CEB3-8E0AA73677A4}"/>
              </a:ext>
            </a:extLst>
          </p:cNvPr>
          <p:cNvCxnSpPr>
            <a:cxnSpLocks/>
            <a:endCxn id="23" idx="1"/>
          </p:cNvCxnSpPr>
          <p:nvPr/>
        </p:nvCxnSpPr>
        <p:spPr>
          <a:xfrm>
            <a:off x="1926344" y="5711338"/>
            <a:ext cx="1938033"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4B28B480-1E72-CD0D-E745-B9AAA6B7CF54}"/>
              </a:ext>
            </a:extLst>
          </p:cNvPr>
          <p:cNvCxnSpPr>
            <a:cxnSpLocks/>
          </p:cNvCxnSpPr>
          <p:nvPr/>
        </p:nvCxnSpPr>
        <p:spPr>
          <a:xfrm>
            <a:off x="6255655" y="5678415"/>
            <a:ext cx="942587"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Rounded Corners 12">
            <a:extLst>
              <a:ext uri="{FF2B5EF4-FFF2-40B4-BE49-F238E27FC236}">
                <a16:creationId xmlns:a16="http://schemas.microsoft.com/office/drawing/2014/main" id="{6D09F16D-DFBE-530B-11A8-761DCE624743}"/>
              </a:ext>
            </a:extLst>
          </p:cNvPr>
          <p:cNvSpPr/>
          <p:nvPr/>
        </p:nvSpPr>
        <p:spPr>
          <a:xfrm>
            <a:off x="913725" y="3847797"/>
            <a:ext cx="868971" cy="868971"/>
          </a:xfrm>
          <a:prstGeom prst="roundRect">
            <a:avLst/>
          </a:prstGeom>
          <a:gradFill>
            <a:gsLst>
              <a:gs pos="0">
                <a:srgbClr val="008AF2"/>
              </a:gs>
              <a:gs pos="100000">
                <a:srgbClr val="00CC75"/>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844162-2EF9-909F-58BA-17171D559E6D}"/>
              </a:ext>
            </a:extLst>
          </p:cNvPr>
          <p:cNvSpPr txBox="1"/>
          <p:nvPr/>
        </p:nvSpPr>
        <p:spPr>
          <a:xfrm>
            <a:off x="430512" y="3447686"/>
            <a:ext cx="1814440" cy="400110"/>
          </a:xfrm>
          <a:prstGeom prst="rect">
            <a:avLst/>
          </a:prstGeom>
          <a:noFill/>
        </p:spPr>
        <p:txBody>
          <a:bodyPr wrap="square" rtlCol="0">
            <a:spAutoFit/>
          </a:bodyPr>
          <a:lstStyle/>
          <a:p>
            <a:pPr algn="ctr"/>
            <a:r>
              <a:rPr lang="en-US" sz="2000" b="1" dirty="0" err="1">
                <a:latin typeface="LM Roman 12" panose="00000500000000000000" pitchFamily="50" charset="0"/>
              </a:rPr>
              <a:t>Pseudobulk</a:t>
            </a:r>
            <a:endParaRPr lang="en-US" sz="2000" b="1" dirty="0">
              <a:latin typeface="LM Roman 12" panose="00000500000000000000" pitchFamily="50" charset="0"/>
            </a:endParaRPr>
          </a:p>
        </p:txBody>
      </p:sp>
      <p:sp>
        <p:nvSpPr>
          <p:cNvPr id="15" name="Rectangle: Rounded Corners 14">
            <a:extLst>
              <a:ext uri="{FF2B5EF4-FFF2-40B4-BE49-F238E27FC236}">
                <a16:creationId xmlns:a16="http://schemas.microsoft.com/office/drawing/2014/main" id="{AB95DC40-0BC6-0C34-A253-BC249DF03D47}"/>
              </a:ext>
            </a:extLst>
          </p:cNvPr>
          <p:cNvSpPr/>
          <p:nvPr/>
        </p:nvSpPr>
        <p:spPr>
          <a:xfrm>
            <a:off x="913725" y="5201364"/>
            <a:ext cx="868971" cy="868971"/>
          </a:xfrm>
          <a:prstGeom prst="roundRect">
            <a:avLst/>
          </a:prstGeom>
          <a:gradFill>
            <a:gsLst>
              <a:gs pos="100000">
                <a:srgbClr val="DE00CE"/>
              </a:gs>
              <a:gs pos="0">
                <a:srgbClr val="008AF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4C678E8-EFFC-8F1F-EA77-A2D91EA51F1B}"/>
              </a:ext>
            </a:extLst>
          </p:cNvPr>
          <p:cNvSpPr txBox="1"/>
          <p:nvPr/>
        </p:nvSpPr>
        <p:spPr>
          <a:xfrm>
            <a:off x="179177" y="4785635"/>
            <a:ext cx="2369468" cy="400110"/>
          </a:xfrm>
          <a:prstGeom prst="rect">
            <a:avLst/>
          </a:prstGeom>
          <a:noFill/>
        </p:spPr>
        <p:txBody>
          <a:bodyPr wrap="square" rtlCol="0">
            <a:spAutoFit/>
          </a:bodyPr>
          <a:lstStyle/>
          <a:p>
            <a:pPr algn="ctr"/>
            <a:r>
              <a:rPr lang="en-US" sz="2000" b="1" dirty="0">
                <a:latin typeface="LM Roman 12" panose="00000500000000000000" pitchFamily="50" charset="0"/>
              </a:rPr>
              <a:t>Random Bulk</a:t>
            </a:r>
          </a:p>
        </p:txBody>
      </p:sp>
      <p:cxnSp>
        <p:nvCxnSpPr>
          <p:cNvPr id="137" name="Straight Arrow Connector 136">
            <a:extLst>
              <a:ext uri="{FF2B5EF4-FFF2-40B4-BE49-F238E27FC236}">
                <a16:creationId xmlns:a16="http://schemas.microsoft.com/office/drawing/2014/main" id="{56C48271-9EC6-BC87-43D3-69727C61F982}"/>
              </a:ext>
            </a:extLst>
          </p:cNvPr>
          <p:cNvCxnSpPr>
            <a:cxnSpLocks/>
            <a:stCxn id="7" idx="0"/>
          </p:cNvCxnSpPr>
          <p:nvPr/>
        </p:nvCxnSpPr>
        <p:spPr>
          <a:xfrm flipH="1" flipV="1">
            <a:off x="5147775" y="1631641"/>
            <a:ext cx="284" cy="998877"/>
          </a:xfrm>
          <a:prstGeom prst="straightConnector1">
            <a:avLst/>
          </a:prstGeom>
          <a:ln w="38100">
            <a:solidFill>
              <a:schemeClr val="tx1"/>
            </a:solidFill>
            <a:tailEnd type="oval" w="med" len="med"/>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833EB7D-C103-1230-03F3-B15DCA3F8C06}"/>
              </a:ext>
            </a:extLst>
          </p:cNvPr>
          <p:cNvCxnSpPr>
            <a:cxnSpLocks/>
            <a:endCxn id="7" idx="2"/>
          </p:cNvCxnSpPr>
          <p:nvPr/>
        </p:nvCxnSpPr>
        <p:spPr>
          <a:xfrm flipV="1">
            <a:off x="5148059" y="3279631"/>
            <a:ext cx="0" cy="753681"/>
          </a:xfrm>
          <a:prstGeom prst="straightConnector1">
            <a:avLst/>
          </a:prstGeom>
          <a:ln w="381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DA9751DD-91E9-0299-AF8D-C40F165AB11D}"/>
              </a:ext>
            </a:extLst>
          </p:cNvPr>
          <p:cNvCxnSpPr>
            <a:cxnSpLocks/>
          </p:cNvCxnSpPr>
          <p:nvPr/>
        </p:nvCxnSpPr>
        <p:spPr>
          <a:xfrm flipV="1">
            <a:off x="5148059" y="4682425"/>
            <a:ext cx="0" cy="671433"/>
          </a:xfrm>
          <a:prstGeom prst="straightConnector1">
            <a:avLst/>
          </a:prstGeom>
          <a:ln w="38100">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7B112300-9188-2DC5-7FFD-1FF6398B58E8}"/>
              </a:ext>
            </a:extLst>
          </p:cNvPr>
          <p:cNvCxnSpPr>
            <a:cxnSpLocks/>
          </p:cNvCxnSpPr>
          <p:nvPr/>
        </p:nvCxnSpPr>
        <p:spPr>
          <a:xfrm>
            <a:off x="1926344" y="4373778"/>
            <a:ext cx="1898233" cy="10321"/>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96FAA2DE-41EB-0E54-9AE5-581C3D8799CE}"/>
              </a:ext>
            </a:extLst>
          </p:cNvPr>
          <p:cNvCxnSpPr>
            <a:cxnSpLocks/>
            <a:endCxn id="7" idx="1"/>
          </p:cNvCxnSpPr>
          <p:nvPr/>
        </p:nvCxnSpPr>
        <p:spPr>
          <a:xfrm>
            <a:off x="1926344" y="2947283"/>
            <a:ext cx="1929216" cy="7792"/>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438DF8BA-5233-78EB-832D-288FC68FD8D2}"/>
              </a:ext>
            </a:extLst>
          </p:cNvPr>
          <p:cNvCxnSpPr>
            <a:cxnSpLocks/>
          </p:cNvCxnSpPr>
          <p:nvPr/>
        </p:nvCxnSpPr>
        <p:spPr>
          <a:xfrm>
            <a:off x="6263038" y="4352764"/>
            <a:ext cx="942587"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D358017B-D785-C07A-0078-A6CDFF26FBEA}"/>
              </a:ext>
            </a:extLst>
          </p:cNvPr>
          <p:cNvCxnSpPr>
            <a:cxnSpLocks/>
          </p:cNvCxnSpPr>
          <p:nvPr/>
        </p:nvCxnSpPr>
        <p:spPr>
          <a:xfrm>
            <a:off x="6263038" y="2955074"/>
            <a:ext cx="942587"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631" name="Group 630">
            <a:extLst>
              <a:ext uri="{FF2B5EF4-FFF2-40B4-BE49-F238E27FC236}">
                <a16:creationId xmlns:a16="http://schemas.microsoft.com/office/drawing/2014/main" id="{47B00BE2-3470-D39A-E60C-060436575C08}"/>
              </a:ext>
            </a:extLst>
          </p:cNvPr>
          <p:cNvGrpSpPr/>
          <p:nvPr/>
        </p:nvGrpSpPr>
        <p:grpSpPr>
          <a:xfrm>
            <a:off x="8718606" y="5112353"/>
            <a:ext cx="1181612" cy="1197969"/>
            <a:chOff x="8816139" y="1057364"/>
            <a:chExt cx="1181612" cy="1197969"/>
          </a:xfrm>
        </p:grpSpPr>
        <p:grpSp>
          <p:nvGrpSpPr>
            <p:cNvPr id="167" name="Group 166">
              <a:extLst>
                <a:ext uri="{FF2B5EF4-FFF2-40B4-BE49-F238E27FC236}">
                  <a16:creationId xmlns:a16="http://schemas.microsoft.com/office/drawing/2014/main" id="{B42FC2AE-6F77-53BE-D1A3-2CA7A1B5E0A8}"/>
                </a:ext>
              </a:extLst>
            </p:cNvPr>
            <p:cNvGrpSpPr/>
            <p:nvPr/>
          </p:nvGrpSpPr>
          <p:grpSpPr>
            <a:xfrm>
              <a:off x="8816139" y="1057364"/>
              <a:ext cx="1181612" cy="1197969"/>
              <a:chOff x="7682010" y="2404129"/>
              <a:chExt cx="1543244" cy="1564607"/>
            </a:xfrm>
          </p:grpSpPr>
          <p:sp>
            <p:nvSpPr>
              <p:cNvPr id="183" name="Pentagon 182">
                <a:extLst>
                  <a:ext uri="{FF2B5EF4-FFF2-40B4-BE49-F238E27FC236}">
                    <a16:creationId xmlns:a16="http://schemas.microsoft.com/office/drawing/2014/main" id="{52FF6D1A-BE99-7603-31F4-62FAAD17F368}"/>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Pentagon 183">
                <a:extLst>
                  <a:ext uri="{FF2B5EF4-FFF2-40B4-BE49-F238E27FC236}">
                    <a16:creationId xmlns:a16="http://schemas.microsoft.com/office/drawing/2014/main" id="{287E89A0-E945-7A5C-5DD0-E3AAD925168D}"/>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entagon 184">
                <a:extLst>
                  <a:ext uri="{FF2B5EF4-FFF2-40B4-BE49-F238E27FC236}">
                    <a16:creationId xmlns:a16="http://schemas.microsoft.com/office/drawing/2014/main" id="{09E752C6-EC32-6DE7-4173-32507BF06C78}"/>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a:extLst>
                  <a:ext uri="{FF2B5EF4-FFF2-40B4-BE49-F238E27FC236}">
                    <a16:creationId xmlns:a16="http://schemas.microsoft.com/office/drawing/2014/main" id="{3CE2ADE7-5426-5640-0B53-330525607E4E}"/>
                  </a:ext>
                </a:extLst>
              </p:cNvPr>
              <p:cNvCxnSpPr>
                <a:stCxn id="183"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07CC99E2-2CE1-D491-6141-B54EAB298286}"/>
                  </a:ext>
                </a:extLst>
              </p:cNvPr>
              <p:cNvCxnSpPr>
                <a:cxnSpLocks/>
                <a:stCxn id="183"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BE30C670-5B11-33B3-6560-3826F458608F}"/>
                  </a:ext>
                </a:extLst>
              </p:cNvPr>
              <p:cNvCxnSpPr>
                <a:cxnSpLocks/>
                <a:stCxn id="183"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D058D660-B18C-0498-60AE-FF16A7BDB2CF}"/>
                  </a:ext>
                </a:extLst>
              </p:cNvPr>
              <p:cNvCxnSpPr>
                <a:cxnSpLocks/>
                <a:stCxn id="183"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6E315B9F-94EA-C956-4148-1CCEF73D69FD}"/>
                  </a:ext>
                </a:extLst>
              </p:cNvPr>
              <p:cNvCxnSpPr>
                <a:cxnSpLocks/>
                <a:stCxn id="183"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178" name="Straight Connector 177">
              <a:extLst>
                <a:ext uri="{FF2B5EF4-FFF2-40B4-BE49-F238E27FC236}">
                  <a16:creationId xmlns:a16="http://schemas.microsoft.com/office/drawing/2014/main" id="{EA0006D1-A408-0A12-3BEE-4AE653782292}"/>
                </a:ext>
              </a:extLst>
            </p:cNvPr>
            <p:cNvCxnSpPr>
              <a:cxnSpLocks/>
              <a:stCxn id="185" idx="0"/>
            </p:cNvCxnSpPr>
            <p:nvPr/>
          </p:nvCxnSpPr>
          <p:spPr>
            <a:xfrm>
              <a:off x="9458203" y="1436943"/>
              <a:ext cx="261247" cy="211243"/>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9ADA64E8-94EE-6B05-6450-D4BA73E99B6C}"/>
                </a:ext>
              </a:extLst>
            </p:cNvPr>
            <p:cNvCxnSpPr>
              <a:cxnSpLocks/>
            </p:cNvCxnSpPr>
            <p:nvPr/>
          </p:nvCxnSpPr>
          <p:spPr>
            <a:xfrm flipV="1">
              <a:off x="9547616" y="1648186"/>
              <a:ext cx="171833" cy="49602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3BA9DF1-EB53-2728-C1FD-6E0E67AE0E81}"/>
                </a:ext>
              </a:extLst>
            </p:cNvPr>
            <p:cNvCxnSpPr>
              <a:cxnSpLocks/>
            </p:cNvCxnSpPr>
            <p:nvPr/>
          </p:nvCxnSpPr>
          <p:spPr>
            <a:xfrm flipH="1" flipV="1">
              <a:off x="8968987" y="1972693"/>
              <a:ext cx="578629" cy="176691"/>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6F36D598-C1D9-8016-94BA-752AE8CDAFEB}"/>
                </a:ext>
              </a:extLst>
            </p:cNvPr>
            <p:cNvCxnSpPr>
              <a:cxnSpLocks/>
            </p:cNvCxnSpPr>
            <p:nvPr/>
          </p:nvCxnSpPr>
          <p:spPr>
            <a:xfrm flipH="1">
              <a:off x="8965880" y="1570239"/>
              <a:ext cx="360200" cy="40245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0F2AFC1B-61B5-DB24-254B-7E6B649C5CB4}"/>
                </a:ext>
              </a:extLst>
            </p:cNvPr>
            <p:cNvCxnSpPr>
              <a:cxnSpLocks/>
              <a:stCxn id="185" idx="0"/>
            </p:cNvCxnSpPr>
            <p:nvPr/>
          </p:nvCxnSpPr>
          <p:spPr>
            <a:xfrm flipH="1">
              <a:off x="9328635" y="1436943"/>
              <a:ext cx="129567" cy="13575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cxnSp>
        <p:nvCxnSpPr>
          <p:cNvPr id="226" name="Straight Arrow Connector 225">
            <a:extLst>
              <a:ext uri="{FF2B5EF4-FFF2-40B4-BE49-F238E27FC236}">
                <a16:creationId xmlns:a16="http://schemas.microsoft.com/office/drawing/2014/main" id="{19FFFC5D-5134-FFC8-97AC-F2E48004BC13}"/>
              </a:ext>
            </a:extLst>
          </p:cNvPr>
          <p:cNvCxnSpPr>
            <a:cxnSpLocks/>
          </p:cNvCxnSpPr>
          <p:nvPr/>
        </p:nvCxnSpPr>
        <p:spPr>
          <a:xfrm flipV="1">
            <a:off x="4954901" y="3279631"/>
            <a:ext cx="0" cy="753681"/>
          </a:xfrm>
          <a:prstGeom prst="straightConnector1">
            <a:avLst/>
          </a:prstGeom>
          <a:ln w="38100">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cxnSp>
        <p:nvCxnSpPr>
          <p:cNvPr id="227" name="Straight Arrow Connector 226">
            <a:extLst>
              <a:ext uri="{FF2B5EF4-FFF2-40B4-BE49-F238E27FC236}">
                <a16:creationId xmlns:a16="http://schemas.microsoft.com/office/drawing/2014/main" id="{375B94A9-4B8E-2373-AE3B-CBE80212FF08}"/>
              </a:ext>
            </a:extLst>
          </p:cNvPr>
          <p:cNvCxnSpPr>
            <a:cxnSpLocks/>
          </p:cNvCxnSpPr>
          <p:nvPr/>
        </p:nvCxnSpPr>
        <p:spPr>
          <a:xfrm flipH="1" flipV="1">
            <a:off x="4959578" y="1639914"/>
            <a:ext cx="284" cy="998877"/>
          </a:xfrm>
          <a:prstGeom prst="straightConnector1">
            <a:avLst/>
          </a:prstGeom>
          <a:ln w="38100">
            <a:solidFill>
              <a:schemeClr val="tx1"/>
            </a:solidFill>
            <a:tailEnd type="oval" w="med" len="med"/>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24ADCEDC-DD5A-65CB-B568-22B081280FAF}"/>
              </a:ext>
            </a:extLst>
          </p:cNvPr>
          <p:cNvCxnSpPr>
            <a:cxnSpLocks/>
          </p:cNvCxnSpPr>
          <p:nvPr/>
        </p:nvCxnSpPr>
        <p:spPr>
          <a:xfrm flipH="1" flipV="1">
            <a:off x="4783513" y="1639914"/>
            <a:ext cx="284" cy="998877"/>
          </a:xfrm>
          <a:prstGeom prst="straightConnector1">
            <a:avLst/>
          </a:prstGeom>
          <a:ln w="38100">
            <a:solidFill>
              <a:schemeClr val="tx1"/>
            </a:solidFill>
            <a:headEnd type="stealth"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8591ED66-5802-4125-239A-5B73B1877E3E}"/>
              </a:ext>
            </a:extLst>
          </p:cNvPr>
          <p:cNvCxnSpPr>
            <a:cxnSpLocks/>
          </p:cNvCxnSpPr>
          <p:nvPr/>
        </p:nvCxnSpPr>
        <p:spPr>
          <a:xfrm flipV="1">
            <a:off x="7490050" y="2133569"/>
            <a:ext cx="0" cy="342016"/>
          </a:xfrm>
          <a:prstGeom prst="straightConnector1">
            <a:avLst/>
          </a:prstGeom>
          <a:ln w="38100">
            <a:solidFill>
              <a:schemeClr val="tx1"/>
            </a:solidFill>
            <a:headEnd type="stealth"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80377534-5EF6-6E3E-E3B5-76D78D4F9688}"/>
              </a:ext>
            </a:extLst>
          </p:cNvPr>
          <p:cNvCxnSpPr>
            <a:cxnSpLocks/>
          </p:cNvCxnSpPr>
          <p:nvPr/>
        </p:nvCxnSpPr>
        <p:spPr>
          <a:xfrm flipV="1">
            <a:off x="7681756" y="2139352"/>
            <a:ext cx="0" cy="342016"/>
          </a:xfrm>
          <a:prstGeom prst="straightConnector1">
            <a:avLst/>
          </a:prstGeom>
          <a:ln w="38100">
            <a:solidFill>
              <a:schemeClr val="tx1"/>
            </a:solidFill>
            <a:headEnd type="none"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18AA9A7E-62E0-D488-109D-52660E8D22FB}"/>
              </a:ext>
            </a:extLst>
          </p:cNvPr>
          <p:cNvCxnSpPr>
            <a:cxnSpLocks/>
          </p:cNvCxnSpPr>
          <p:nvPr/>
        </p:nvCxnSpPr>
        <p:spPr>
          <a:xfrm flipV="1">
            <a:off x="7681756" y="3415796"/>
            <a:ext cx="0" cy="477948"/>
          </a:xfrm>
          <a:prstGeom prst="straightConnector1">
            <a:avLst/>
          </a:prstGeom>
          <a:ln w="38100">
            <a:solidFill>
              <a:schemeClr val="tx1"/>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1A4DAD8A-BD5F-3D8E-B285-A42FC29FB4EB}"/>
              </a:ext>
            </a:extLst>
          </p:cNvPr>
          <p:cNvCxnSpPr>
            <a:cxnSpLocks/>
          </p:cNvCxnSpPr>
          <p:nvPr/>
        </p:nvCxnSpPr>
        <p:spPr>
          <a:xfrm flipV="1">
            <a:off x="7842108" y="2133569"/>
            <a:ext cx="0" cy="342016"/>
          </a:xfrm>
          <a:prstGeom prst="straightConnector1">
            <a:avLst/>
          </a:prstGeom>
          <a:ln w="38100">
            <a:solidFill>
              <a:schemeClr val="tx1"/>
            </a:solidFill>
            <a:headEnd type="none"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C4E4C108-C31F-47EC-AA99-A87394228F3A}"/>
              </a:ext>
            </a:extLst>
          </p:cNvPr>
          <p:cNvCxnSpPr>
            <a:cxnSpLocks/>
          </p:cNvCxnSpPr>
          <p:nvPr/>
        </p:nvCxnSpPr>
        <p:spPr>
          <a:xfrm flipV="1">
            <a:off x="7858009" y="3415796"/>
            <a:ext cx="0" cy="477948"/>
          </a:xfrm>
          <a:prstGeom prst="straightConnector1">
            <a:avLst/>
          </a:prstGeom>
          <a:ln w="38100">
            <a:solidFill>
              <a:schemeClr val="tx1"/>
            </a:solidFill>
            <a:headEnd type="none" w="lg" len="lg"/>
            <a:tailEnd type="none" w="med" len="med"/>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75817F67-28BA-DC8C-0692-451D2298D5CA}"/>
              </a:ext>
            </a:extLst>
          </p:cNvPr>
          <p:cNvCxnSpPr>
            <a:cxnSpLocks/>
          </p:cNvCxnSpPr>
          <p:nvPr/>
        </p:nvCxnSpPr>
        <p:spPr>
          <a:xfrm flipV="1">
            <a:off x="7858009" y="4831584"/>
            <a:ext cx="0" cy="335345"/>
          </a:xfrm>
          <a:prstGeom prst="straightConnector1">
            <a:avLst/>
          </a:prstGeom>
          <a:ln w="38100">
            <a:solidFill>
              <a:schemeClr val="tx1"/>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grpSp>
        <p:nvGrpSpPr>
          <p:cNvPr id="262" name="Group 261">
            <a:extLst>
              <a:ext uri="{FF2B5EF4-FFF2-40B4-BE49-F238E27FC236}">
                <a16:creationId xmlns:a16="http://schemas.microsoft.com/office/drawing/2014/main" id="{3982B0C4-50DA-2CD5-95CE-871DDCF0A576}"/>
              </a:ext>
            </a:extLst>
          </p:cNvPr>
          <p:cNvGrpSpPr/>
          <p:nvPr/>
        </p:nvGrpSpPr>
        <p:grpSpPr>
          <a:xfrm>
            <a:off x="8698388" y="3772481"/>
            <a:ext cx="1181612" cy="1197969"/>
            <a:chOff x="7682010" y="2404129"/>
            <a:chExt cx="1543244" cy="1564607"/>
          </a:xfrm>
        </p:grpSpPr>
        <p:sp>
          <p:nvSpPr>
            <p:cNvPr id="263" name="Pentagon 262">
              <a:extLst>
                <a:ext uri="{FF2B5EF4-FFF2-40B4-BE49-F238E27FC236}">
                  <a16:creationId xmlns:a16="http://schemas.microsoft.com/office/drawing/2014/main" id="{47B1AD8E-2688-DE50-A675-81A1948C9BB5}"/>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Pentagon 263">
              <a:extLst>
                <a:ext uri="{FF2B5EF4-FFF2-40B4-BE49-F238E27FC236}">
                  <a16:creationId xmlns:a16="http://schemas.microsoft.com/office/drawing/2014/main" id="{D0782330-5CC1-6950-F950-C7E6D955EA9D}"/>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Pentagon 264">
              <a:extLst>
                <a:ext uri="{FF2B5EF4-FFF2-40B4-BE49-F238E27FC236}">
                  <a16:creationId xmlns:a16="http://schemas.microsoft.com/office/drawing/2014/main" id="{881F0D19-793F-BA21-303E-BF2F55A9AE0B}"/>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Connector 265">
              <a:extLst>
                <a:ext uri="{FF2B5EF4-FFF2-40B4-BE49-F238E27FC236}">
                  <a16:creationId xmlns:a16="http://schemas.microsoft.com/office/drawing/2014/main" id="{DF58CE27-509E-A7AB-1EF9-87680D17EE61}"/>
                </a:ext>
              </a:extLst>
            </p:cNvPr>
            <p:cNvCxnSpPr>
              <a:stCxn id="263"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40973EE8-A8CA-ADDE-47F7-65128E83A259}"/>
                </a:ext>
              </a:extLst>
            </p:cNvPr>
            <p:cNvCxnSpPr>
              <a:cxnSpLocks/>
              <a:stCxn id="263"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8ED8D09A-7303-707C-0059-5396CCD15465}"/>
                </a:ext>
              </a:extLst>
            </p:cNvPr>
            <p:cNvCxnSpPr>
              <a:cxnSpLocks/>
              <a:stCxn id="263"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7481623D-90F7-689B-A1A2-68E1EF0FC42B}"/>
                </a:ext>
              </a:extLst>
            </p:cNvPr>
            <p:cNvCxnSpPr>
              <a:cxnSpLocks/>
              <a:stCxn id="263"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6B57846D-FC30-3182-44F1-6BA002A0C69C}"/>
                </a:ext>
              </a:extLst>
            </p:cNvPr>
            <p:cNvCxnSpPr>
              <a:cxnSpLocks/>
              <a:stCxn id="263"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71" name="Straight Connector 270">
            <a:extLst>
              <a:ext uri="{FF2B5EF4-FFF2-40B4-BE49-F238E27FC236}">
                <a16:creationId xmlns:a16="http://schemas.microsoft.com/office/drawing/2014/main" id="{EB2B9EC7-8E29-3CD2-955C-0AA2C2A88200}"/>
              </a:ext>
            </a:extLst>
          </p:cNvPr>
          <p:cNvCxnSpPr>
            <a:cxnSpLocks/>
            <a:stCxn id="263" idx="4"/>
          </p:cNvCxnSpPr>
          <p:nvPr/>
        </p:nvCxnSpPr>
        <p:spPr>
          <a:xfrm flipV="1">
            <a:off x="9455795" y="4384099"/>
            <a:ext cx="342486" cy="586351"/>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9F7CC6AD-4339-CC46-3382-CE027BC7D6DD}"/>
              </a:ext>
            </a:extLst>
          </p:cNvPr>
          <p:cNvCxnSpPr>
            <a:cxnSpLocks/>
            <a:stCxn id="263" idx="4"/>
          </p:cNvCxnSpPr>
          <p:nvPr/>
        </p:nvCxnSpPr>
        <p:spPr>
          <a:xfrm flipH="1" flipV="1">
            <a:off x="8998721" y="4549190"/>
            <a:ext cx="457075" cy="42126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F594897F-3BDD-1B91-AEC4-CEFFB9E8B366}"/>
              </a:ext>
            </a:extLst>
          </p:cNvPr>
          <p:cNvCxnSpPr>
            <a:cxnSpLocks/>
          </p:cNvCxnSpPr>
          <p:nvPr/>
        </p:nvCxnSpPr>
        <p:spPr>
          <a:xfrm flipH="1" flipV="1">
            <a:off x="8868621" y="4081433"/>
            <a:ext cx="130100" cy="47270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7AA17678-6C99-77D8-FAFF-F6D3630BA6EC}"/>
              </a:ext>
            </a:extLst>
          </p:cNvPr>
          <p:cNvCxnSpPr>
            <a:cxnSpLocks/>
          </p:cNvCxnSpPr>
          <p:nvPr/>
        </p:nvCxnSpPr>
        <p:spPr>
          <a:xfrm flipH="1">
            <a:off x="8868188" y="3900687"/>
            <a:ext cx="551094" cy="181223"/>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10B5BCF8-05F9-DF6F-BA68-B25C1EE88E54}"/>
              </a:ext>
            </a:extLst>
          </p:cNvPr>
          <p:cNvCxnSpPr>
            <a:cxnSpLocks/>
          </p:cNvCxnSpPr>
          <p:nvPr/>
        </p:nvCxnSpPr>
        <p:spPr>
          <a:xfrm>
            <a:off x="9419283" y="3898812"/>
            <a:ext cx="378999" cy="489714"/>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nvGrpSpPr>
          <p:cNvPr id="286" name="Group 285">
            <a:extLst>
              <a:ext uri="{FF2B5EF4-FFF2-40B4-BE49-F238E27FC236}">
                <a16:creationId xmlns:a16="http://schemas.microsoft.com/office/drawing/2014/main" id="{AB958C1B-090B-9AAB-8BB2-7F5843C2EC9C}"/>
              </a:ext>
            </a:extLst>
          </p:cNvPr>
          <p:cNvGrpSpPr/>
          <p:nvPr/>
        </p:nvGrpSpPr>
        <p:grpSpPr>
          <a:xfrm>
            <a:off x="10631576" y="3801287"/>
            <a:ext cx="1181612" cy="1197969"/>
            <a:chOff x="7682010" y="2404129"/>
            <a:chExt cx="1543244" cy="1564607"/>
          </a:xfrm>
        </p:grpSpPr>
        <p:sp>
          <p:nvSpPr>
            <p:cNvPr id="287" name="Pentagon 286">
              <a:extLst>
                <a:ext uri="{FF2B5EF4-FFF2-40B4-BE49-F238E27FC236}">
                  <a16:creationId xmlns:a16="http://schemas.microsoft.com/office/drawing/2014/main" id="{97D19802-BBEF-AE41-539E-55B5A5E46A2B}"/>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Pentagon 287">
              <a:extLst>
                <a:ext uri="{FF2B5EF4-FFF2-40B4-BE49-F238E27FC236}">
                  <a16:creationId xmlns:a16="http://schemas.microsoft.com/office/drawing/2014/main" id="{F48945A2-93F4-EACF-A814-FC495B99258A}"/>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Pentagon 288">
              <a:extLst>
                <a:ext uri="{FF2B5EF4-FFF2-40B4-BE49-F238E27FC236}">
                  <a16:creationId xmlns:a16="http://schemas.microsoft.com/office/drawing/2014/main" id="{534B0BD5-F5C1-946A-A058-F1C22218CEDD}"/>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0" name="Straight Connector 289">
              <a:extLst>
                <a:ext uri="{FF2B5EF4-FFF2-40B4-BE49-F238E27FC236}">
                  <a16:creationId xmlns:a16="http://schemas.microsoft.com/office/drawing/2014/main" id="{1DD86F66-54D0-58DF-848B-EF010A257A2E}"/>
                </a:ext>
              </a:extLst>
            </p:cNvPr>
            <p:cNvCxnSpPr>
              <a:stCxn id="287"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D07A529E-2B32-5C54-83D8-B8887D37F71C}"/>
                </a:ext>
              </a:extLst>
            </p:cNvPr>
            <p:cNvCxnSpPr>
              <a:cxnSpLocks/>
              <a:stCxn id="287"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E0A59257-0529-AA2B-8F63-4FC24F38EA8E}"/>
                </a:ext>
              </a:extLst>
            </p:cNvPr>
            <p:cNvCxnSpPr>
              <a:cxnSpLocks/>
              <a:stCxn id="287"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D4B2B184-5DBF-A8E3-C15C-481EE2998E04}"/>
                </a:ext>
              </a:extLst>
            </p:cNvPr>
            <p:cNvCxnSpPr>
              <a:cxnSpLocks/>
              <a:stCxn id="287"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83B0561-B4AB-DA3E-4BCA-26ADA60A2046}"/>
                </a:ext>
              </a:extLst>
            </p:cNvPr>
            <p:cNvCxnSpPr>
              <a:cxnSpLocks/>
              <a:stCxn id="287"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95" name="Straight Connector 294">
            <a:extLst>
              <a:ext uri="{FF2B5EF4-FFF2-40B4-BE49-F238E27FC236}">
                <a16:creationId xmlns:a16="http://schemas.microsoft.com/office/drawing/2014/main" id="{BBAD0E89-0D98-DCC9-A275-8F3EE63737DC}"/>
              </a:ext>
            </a:extLst>
          </p:cNvPr>
          <p:cNvCxnSpPr>
            <a:cxnSpLocks/>
            <a:stCxn id="287" idx="4"/>
          </p:cNvCxnSpPr>
          <p:nvPr/>
        </p:nvCxnSpPr>
        <p:spPr>
          <a:xfrm flipV="1">
            <a:off x="11388983" y="4412905"/>
            <a:ext cx="342486" cy="586351"/>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30FCA8B7-C77C-BC4B-A0CC-21C05BD26D0D}"/>
              </a:ext>
            </a:extLst>
          </p:cNvPr>
          <p:cNvCxnSpPr>
            <a:cxnSpLocks/>
            <a:stCxn id="287" idx="4"/>
          </p:cNvCxnSpPr>
          <p:nvPr/>
        </p:nvCxnSpPr>
        <p:spPr>
          <a:xfrm flipH="1" flipV="1">
            <a:off x="10931909" y="4577996"/>
            <a:ext cx="457075" cy="42126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2D149B21-D384-C118-D663-71D57F174ABF}"/>
              </a:ext>
            </a:extLst>
          </p:cNvPr>
          <p:cNvCxnSpPr>
            <a:cxnSpLocks/>
          </p:cNvCxnSpPr>
          <p:nvPr/>
        </p:nvCxnSpPr>
        <p:spPr>
          <a:xfrm flipH="1" flipV="1">
            <a:off x="10801809" y="4110239"/>
            <a:ext cx="130100" cy="47270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8D5FAC98-7887-96AA-423D-6928C95A04F3}"/>
              </a:ext>
            </a:extLst>
          </p:cNvPr>
          <p:cNvCxnSpPr>
            <a:cxnSpLocks/>
          </p:cNvCxnSpPr>
          <p:nvPr/>
        </p:nvCxnSpPr>
        <p:spPr>
          <a:xfrm flipH="1">
            <a:off x="10801376" y="3929493"/>
            <a:ext cx="551094" cy="181223"/>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32A20674-B21B-33AF-236C-EFE735CB9867}"/>
              </a:ext>
            </a:extLst>
          </p:cNvPr>
          <p:cNvCxnSpPr>
            <a:cxnSpLocks/>
          </p:cNvCxnSpPr>
          <p:nvPr/>
        </p:nvCxnSpPr>
        <p:spPr>
          <a:xfrm>
            <a:off x="11352471" y="3927618"/>
            <a:ext cx="378999" cy="489714"/>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1171CCC4-8FB7-D4E2-ED5F-A68D1E77D690}"/>
              </a:ext>
            </a:extLst>
          </p:cNvPr>
          <p:cNvCxnSpPr>
            <a:cxnSpLocks/>
          </p:cNvCxnSpPr>
          <p:nvPr/>
        </p:nvCxnSpPr>
        <p:spPr>
          <a:xfrm flipV="1">
            <a:off x="11379279" y="4398190"/>
            <a:ext cx="249073" cy="5450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42D8FB43-75DE-B658-E706-D4B6096C10EE}"/>
              </a:ext>
            </a:extLst>
          </p:cNvPr>
          <p:cNvCxnSpPr>
            <a:cxnSpLocks/>
            <a:endCxn id="288" idx="5"/>
          </p:cNvCxnSpPr>
          <p:nvPr/>
        </p:nvCxnSpPr>
        <p:spPr>
          <a:xfrm>
            <a:off x="11307264" y="4070372"/>
            <a:ext cx="321088" cy="325592"/>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D3E4B0B1-9461-4E80-F884-F4A7C17E8417}"/>
              </a:ext>
            </a:extLst>
          </p:cNvPr>
          <p:cNvCxnSpPr>
            <a:cxnSpLocks/>
          </p:cNvCxnSpPr>
          <p:nvPr/>
        </p:nvCxnSpPr>
        <p:spPr>
          <a:xfrm flipH="1">
            <a:off x="10971424" y="4074138"/>
            <a:ext cx="340187" cy="1365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A7A65851-10C3-A8FE-ADD6-96F494E99625}"/>
              </a:ext>
            </a:extLst>
          </p:cNvPr>
          <p:cNvCxnSpPr>
            <a:cxnSpLocks/>
            <a:stCxn id="288" idx="2"/>
          </p:cNvCxnSpPr>
          <p:nvPr/>
        </p:nvCxnSpPr>
        <p:spPr>
          <a:xfrm flipV="1">
            <a:off x="10860730" y="4210648"/>
            <a:ext cx="110694" cy="43665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80C74A9E-AEA1-C7F4-6B95-CB0686A5195A}"/>
              </a:ext>
            </a:extLst>
          </p:cNvPr>
          <p:cNvCxnSpPr>
            <a:cxnSpLocks/>
            <a:stCxn id="288" idx="2"/>
          </p:cNvCxnSpPr>
          <p:nvPr/>
        </p:nvCxnSpPr>
        <p:spPr>
          <a:xfrm>
            <a:off x="10860730" y="4647306"/>
            <a:ext cx="515442" cy="29478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C7B7374B-78B2-1FC8-7B97-67A50B2B6399}"/>
              </a:ext>
            </a:extLst>
          </p:cNvPr>
          <p:cNvCxnSpPr>
            <a:cxnSpLocks/>
            <a:stCxn id="289" idx="0"/>
          </p:cNvCxnSpPr>
          <p:nvPr/>
        </p:nvCxnSpPr>
        <p:spPr>
          <a:xfrm>
            <a:off x="11273640" y="4180866"/>
            <a:ext cx="261247" cy="211243"/>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BC46D171-039D-357B-B81E-FCCDED327C09}"/>
              </a:ext>
            </a:extLst>
          </p:cNvPr>
          <p:cNvCxnSpPr>
            <a:cxnSpLocks/>
          </p:cNvCxnSpPr>
          <p:nvPr/>
        </p:nvCxnSpPr>
        <p:spPr>
          <a:xfrm flipV="1">
            <a:off x="11363053" y="4392109"/>
            <a:ext cx="171833" cy="49602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40D8E16A-FEE3-DFD4-1678-E9E18F8803BA}"/>
              </a:ext>
            </a:extLst>
          </p:cNvPr>
          <p:cNvCxnSpPr>
            <a:cxnSpLocks/>
          </p:cNvCxnSpPr>
          <p:nvPr/>
        </p:nvCxnSpPr>
        <p:spPr>
          <a:xfrm flipH="1" flipV="1">
            <a:off x="10784424" y="4716616"/>
            <a:ext cx="578629" cy="176691"/>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BCEA36A4-2238-438C-1596-56245EB718EC}"/>
              </a:ext>
            </a:extLst>
          </p:cNvPr>
          <p:cNvCxnSpPr>
            <a:cxnSpLocks/>
          </p:cNvCxnSpPr>
          <p:nvPr/>
        </p:nvCxnSpPr>
        <p:spPr>
          <a:xfrm flipH="1">
            <a:off x="10781317" y="4314162"/>
            <a:ext cx="360200" cy="40245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F21A9DA1-62F6-7AA7-EC42-A6A7EA3BDB88}"/>
              </a:ext>
            </a:extLst>
          </p:cNvPr>
          <p:cNvCxnSpPr>
            <a:cxnSpLocks/>
            <a:stCxn id="289" idx="0"/>
          </p:cNvCxnSpPr>
          <p:nvPr/>
        </p:nvCxnSpPr>
        <p:spPr>
          <a:xfrm flipH="1">
            <a:off x="11144072" y="4180866"/>
            <a:ext cx="129567" cy="13575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11" name="Straight Arrow Connector 310">
            <a:extLst>
              <a:ext uri="{FF2B5EF4-FFF2-40B4-BE49-F238E27FC236}">
                <a16:creationId xmlns:a16="http://schemas.microsoft.com/office/drawing/2014/main" id="{94F83D96-BBC5-D2CB-C0B9-CD97622E2CB6}"/>
              </a:ext>
            </a:extLst>
          </p:cNvPr>
          <p:cNvCxnSpPr>
            <a:cxnSpLocks/>
          </p:cNvCxnSpPr>
          <p:nvPr/>
        </p:nvCxnSpPr>
        <p:spPr>
          <a:xfrm>
            <a:off x="8109783" y="2955074"/>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3" name="Straight Arrow Connector 312">
            <a:extLst>
              <a:ext uri="{FF2B5EF4-FFF2-40B4-BE49-F238E27FC236}">
                <a16:creationId xmlns:a16="http://schemas.microsoft.com/office/drawing/2014/main" id="{85FD140C-B5E8-91FA-5BFE-EAB866CFE73E}"/>
              </a:ext>
            </a:extLst>
          </p:cNvPr>
          <p:cNvCxnSpPr>
            <a:cxnSpLocks/>
          </p:cNvCxnSpPr>
          <p:nvPr/>
        </p:nvCxnSpPr>
        <p:spPr>
          <a:xfrm>
            <a:off x="8132312" y="4384099"/>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4" name="Straight Arrow Connector 313">
            <a:extLst>
              <a:ext uri="{FF2B5EF4-FFF2-40B4-BE49-F238E27FC236}">
                <a16:creationId xmlns:a16="http://schemas.microsoft.com/office/drawing/2014/main" id="{BF7141C0-6299-BFC7-9430-9CF851756A9E}"/>
              </a:ext>
            </a:extLst>
          </p:cNvPr>
          <p:cNvCxnSpPr>
            <a:cxnSpLocks/>
          </p:cNvCxnSpPr>
          <p:nvPr/>
        </p:nvCxnSpPr>
        <p:spPr>
          <a:xfrm>
            <a:off x="8109783" y="5674719"/>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5" name="Straight Arrow Connector 314">
            <a:extLst>
              <a:ext uri="{FF2B5EF4-FFF2-40B4-BE49-F238E27FC236}">
                <a16:creationId xmlns:a16="http://schemas.microsoft.com/office/drawing/2014/main" id="{D5B1ACBC-352A-BCCF-2F83-1634FFB1F9EE}"/>
              </a:ext>
            </a:extLst>
          </p:cNvPr>
          <p:cNvCxnSpPr>
            <a:cxnSpLocks/>
          </p:cNvCxnSpPr>
          <p:nvPr/>
        </p:nvCxnSpPr>
        <p:spPr>
          <a:xfrm flipV="1">
            <a:off x="9857744" y="4980167"/>
            <a:ext cx="615041" cy="459988"/>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7" name="Straight Arrow Connector 316">
            <a:extLst>
              <a:ext uri="{FF2B5EF4-FFF2-40B4-BE49-F238E27FC236}">
                <a16:creationId xmlns:a16="http://schemas.microsoft.com/office/drawing/2014/main" id="{FCAF4D92-4A8A-0FF0-43AF-9FEDA45F5AAF}"/>
              </a:ext>
            </a:extLst>
          </p:cNvPr>
          <p:cNvCxnSpPr>
            <a:cxnSpLocks/>
          </p:cNvCxnSpPr>
          <p:nvPr/>
        </p:nvCxnSpPr>
        <p:spPr>
          <a:xfrm>
            <a:off x="9935933" y="4384099"/>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8" name="Straight Arrow Connector 317">
            <a:extLst>
              <a:ext uri="{FF2B5EF4-FFF2-40B4-BE49-F238E27FC236}">
                <a16:creationId xmlns:a16="http://schemas.microsoft.com/office/drawing/2014/main" id="{4A28E1EA-7999-3459-91DE-5048F7CA8108}"/>
              </a:ext>
            </a:extLst>
          </p:cNvPr>
          <p:cNvCxnSpPr>
            <a:cxnSpLocks/>
          </p:cNvCxnSpPr>
          <p:nvPr/>
        </p:nvCxnSpPr>
        <p:spPr>
          <a:xfrm>
            <a:off x="9804979" y="3279631"/>
            <a:ext cx="640384" cy="534345"/>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60DD17C4-9CE1-4318-1612-5F8AF385AC92}"/>
              </a:ext>
            </a:extLst>
          </p:cNvPr>
          <p:cNvGrpSpPr/>
          <p:nvPr/>
        </p:nvGrpSpPr>
        <p:grpSpPr>
          <a:xfrm>
            <a:off x="3859251" y="4004301"/>
            <a:ext cx="2584998" cy="649113"/>
            <a:chOff x="4742850" y="5192237"/>
            <a:chExt cx="2215193" cy="649113"/>
          </a:xfrm>
        </p:grpSpPr>
        <p:sp>
          <p:nvSpPr>
            <p:cNvPr id="10" name="Rectangle: Rounded Corners 9">
              <a:extLst>
                <a:ext uri="{FF2B5EF4-FFF2-40B4-BE49-F238E27FC236}">
                  <a16:creationId xmlns:a16="http://schemas.microsoft.com/office/drawing/2014/main" id="{F2C15DA8-5164-D293-749D-FB079306F5F7}"/>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E693E26-3C23-AF96-B57A-D8D17D99C081}"/>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Parallel </a:t>
              </a:r>
              <a:r>
                <a:rPr lang="en-US" sz="2000" b="1" dirty="0" err="1">
                  <a:latin typeface="LM Roman 12" panose="00000500000000000000" pitchFamily="50" charset="0"/>
                </a:rPr>
                <a:t>Deconv</a:t>
              </a:r>
              <a:r>
                <a:rPr lang="en-US" sz="2000" b="1" dirty="0">
                  <a:latin typeface="LM Roman 12" panose="00000500000000000000" pitchFamily="50" charset="0"/>
                </a:rPr>
                <a:t>.</a:t>
              </a:r>
            </a:p>
          </p:txBody>
        </p:sp>
      </p:grpSp>
      <p:grpSp>
        <p:nvGrpSpPr>
          <p:cNvPr id="12" name="Group 11">
            <a:extLst>
              <a:ext uri="{FF2B5EF4-FFF2-40B4-BE49-F238E27FC236}">
                <a16:creationId xmlns:a16="http://schemas.microsoft.com/office/drawing/2014/main" id="{7D235C70-B179-B15E-B864-B1A19E508F5D}"/>
              </a:ext>
            </a:extLst>
          </p:cNvPr>
          <p:cNvGrpSpPr/>
          <p:nvPr/>
        </p:nvGrpSpPr>
        <p:grpSpPr>
          <a:xfrm>
            <a:off x="3864377" y="5386781"/>
            <a:ext cx="2584998" cy="649113"/>
            <a:chOff x="4742850" y="5192237"/>
            <a:chExt cx="2215193" cy="649113"/>
          </a:xfrm>
        </p:grpSpPr>
        <p:sp>
          <p:nvSpPr>
            <p:cNvPr id="23" name="Rectangle: Rounded Corners 22">
              <a:extLst>
                <a:ext uri="{FF2B5EF4-FFF2-40B4-BE49-F238E27FC236}">
                  <a16:creationId xmlns:a16="http://schemas.microsoft.com/office/drawing/2014/main" id="{CEA34AB6-2F48-64E3-A156-831EC2293C2C}"/>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41ECFB7-5428-65A0-4B4B-43491C94F931}"/>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Parallel </a:t>
              </a:r>
              <a:r>
                <a:rPr lang="en-US" sz="2000" b="1" dirty="0" err="1">
                  <a:latin typeface="LM Roman 12" panose="00000500000000000000" pitchFamily="50" charset="0"/>
                </a:rPr>
                <a:t>Deconv</a:t>
              </a:r>
              <a:r>
                <a:rPr lang="en-US" sz="2000" b="1" dirty="0">
                  <a:latin typeface="LM Roman 12" panose="00000500000000000000" pitchFamily="50" charset="0"/>
                </a:rPr>
                <a:t>.</a:t>
              </a:r>
            </a:p>
          </p:txBody>
        </p:sp>
      </p:grpSp>
      <p:grpSp>
        <p:nvGrpSpPr>
          <p:cNvPr id="6" name="Group 5">
            <a:extLst>
              <a:ext uri="{FF2B5EF4-FFF2-40B4-BE49-F238E27FC236}">
                <a16:creationId xmlns:a16="http://schemas.microsoft.com/office/drawing/2014/main" id="{2C6560D7-2995-F392-C1B6-C71947AC6B90}"/>
              </a:ext>
            </a:extLst>
          </p:cNvPr>
          <p:cNvGrpSpPr/>
          <p:nvPr/>
        </p:nvGrpSpPr>
        <p:grpSpPr>
          <a:xfrm>
            <a:off x="3855560" y="2630518"/>
            <a:ext cx="2584998" cy="649113"/>
            <a:chOff x="4742850" y="5192237"/>
            <a:chExt cx="2215193" cy="649113"/>
          </a:xfrm>
        </p:grpSpPr>
        <p:sp>
          <p:nvSpPr>
            <p:cNvPr id="7" name="Rectangle: Rounded Corners 6">
              <a:extLst>
                <a:ext uri="{FF2B5EF4-FFF2-40B4-BE49-F238E27FC236}">
                  <a16:creationId xmlns:a16="http://schemas.microsoft.com/office/drawing/2014/main" id="{987C398C-F4D7-488B-07E6-0E908A387E82}"/>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6514DA4-AEF2-6C82-69BA-95D82DA74010}"/>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Parallel </a:t>
              </a:r>
              <a:r>
                <a:rPr lang="en-US" sz="2000" b="1" dirty="0" err="1">
                  <a:latin typeface="LM Roman 12" panose="00000500000000000000" pitchFamily="50" charset="0"/>
                </a:rPr>
                <a:t>Deconv</a:t>
              </a:r>
              <a:r>
                <a:rPr lang="en-US" sz="2000" b="1" dirty="0">
                  <a:latin typeface="LM Roman 12" panose="00000500000000000000" pitchFamily="50" charset="0"/>
                </a:rPr>
                <a:t>.</a:t>
              </a:r>
            </a:p>
          </p:txBody>
        </p:sp>
      </p:grpSp>
      <p:grpSp>
        <p:nvGrpSpPr>
          <p:cNvPr id="349" name="Group 348">
            <a:extLst>
              <a:ext uri="{FF2B5EF4-FFF2-40B4-BE49-F238E27FC236}">
                <a16:creationId xmlns:a16="http://schemas.microsoft.com/office/drawing/2014/main" id="{D36F153A-9A84-698F-6DA8-50174C11B5D0}"/>
              </a:ext>
            </a:extLst>
          </p:cNvPr>
          <p:cNvGrpSpPr/>
          <p:nvPr/>
        </p:nvGrpSpPr>
        <p:grpSpPr>
          <a:xfrm>
            <a:off x="7227353" y="2525479"/>
            <a:ext cx="954605" cy="869506"/>
            <a:chOff x="10258306" y="1506773"/>
            <a:chExt cx="954605" cy="869506"/>
          </a:xfrm>
        </p:grpSpPr>
        <p:grpSp>
          <p:nvGrpSpPr>
            <p:cNvPr id="350" name="Group 349">
              <a:extLst>
                <a:ext uri="{FF2B5EF4-FFF2-40B4-BE49-F238E27FC236}">
                  <a16:creationId xmlns:a16="http://schemas.microsoft.com/office/drawing/2014/main" id="{BF28480F-D699-65D6-58F5-9632ADA83624}"/>
                </a:ext>
              </a:extLst>
            </p:cNvPr>
            <p:cNvGrpSpPr/>
            <p:nvPr/>
          </p:nvGrpSpPr>
          <p:grpSpPr>
            <a:xfrm>
              <a:off x="10258306" y="1514331"/>
              <a:ext cx="428958" cy="428958"/>
              <a:chOff x="7063508" y="4475504"/>
              <a:chExt cx="1924215" cy="1924215"/>
            </a:xfrm>
          </p:grpSpPr>
          <p:grpSp>
            <p:nvGrpSpPr>
              <p:cNvPr id="410" name="Group 409">
                <a:extLst>
                  <a:ext uri="{FF2B5EF4-FFF2-40B4-BE49-F238E27FC236}">
                    <a16:creationId xmlns:a16="http://schemas.microsoft.com/office/drawing/2014/main" id="{DAD35C6A-46AC-6FCC-AC05-A61E151B8C6B}"/>
                  </a:ext>
                </a:extLst>
              </p:cNvPr>
              <p:cNvGrpSpPr/>
              <p:nvPr/>
            </p:nvGrpSpPr>
            <p:grpSpPr>
              <a:xfrm>
                <a:off x="7101595" y="4632004"/>
                <a:ext cx="1848050" cy="1552819"/>
                <a:chOff x="7101595" y="4632004"/>
                <a:chExt cx="1848050" cy="1552819"/>
              </a:xfrm>
            </p:grpSpPr>
            <p:sp>
              <p:nvSpPr>
                <p:cNvPr id="430" name="Rectangle 429">
                  <a:extLst>
                    <a:ext uri="{FF2B5EF4-FFF2-40B4-BE49-F238E27FC236}">
                      <a16:creationId xmlns:a16="http://schemas.microsoft.com/office/drawing/2014/main" id="{685672AC-154B-93AE-0483-C617DDDB3264}"/>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EC9005EB-1373-2FF0-051A-7FA62A27EF73}"/>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a:extLst>
                    <a:ext uri="{FF2B5EF4-FFF2-40B4-BE49-F238E27FC236}">
                      <a16:creationId xmlns:a16="http://schemas.microsoft.com/office/drawing/2014/main" id="{BF3CEAA6-B15B-EBFE-F62B-E991C2EC9B48}"/>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AC91911C-8C17-44AF-8DC9-89514B04AFBE}"/>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45061466-4ABD-D3CD-9644-CF099297B37A}"/>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a:extLst>
                    <a:ext uri="{FF2B5EF4-FFF2-40B4-BE49-F238E27FC236}">
                      <a16:creationId xmlns:a16="http://schemas.microsoft.com/office/drawing/2014/main" id="{C02E0686-CDE9-8BF5-E432-4978A1EC8A47}"/>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9E5B2815-BAF4-4875-4CFF-A8F7509FE348}"/>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276B2B2D-ECFA-C45C-8562-4C34C990A1AD}"/>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 name="Group 410">
                <a:extLst>
                  <a:ext uri="{FF2B5EF4-FFF2-40B4-BE49-F238E27FC236}">
                    <a16:creationId xmlns:a16="http://schemas.microsoft.com/office/drawing/2014/main" id="{02A92B92-8373-A4A0-BFF7-17CA528962B6}"/>
                  </a:ext>
                </a:extLst>
              </p:cNvPr>
              <p:cNvGrpSpPr/>
              <p:nvPr/>
            </p:nvGrpSpPr>
            <p:grpSpPr>
              <a:xfrm>
                <a:off x="7101595" y="4504660"/>
                <a:ext cx="1848050" cy="878449"/>
                <a:chOff x="7101595" y="4504660"/>
                <a:chExt cx="1848050" cy="878449"/>
              </a:xfrm>
            </p:grpSpPr>
            <p:sp>
              <p:nvSpPr>
                <p:cNvPr id="422" name="Rectangle 421">
                  <a:extLst>
                    <a:ext uri="{FF2B5EF4-FFF2-40B4-BE49-F238E27FC236}">
                      <a16:creationId xmlns:a16="http://schemas.microsoft.com/office/drawing/2014/main" id="{84FF227D-F69E-21DA-4685-F39F23E51C35}"/>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22692311-03C9-4BE1-F4DC-44345561E287}"/>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000B7874-7884-787C-358E-F21D790CF817}"/>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6B7F5FBE-FD0A-4290-53B1-313625C97708}"/>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AE451099-2CDF-6085-E28C-3F0B7D48F490}"/>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12C37B64-8938-FA0D-E8B3-B2FDAC995227}"/>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2DCADFC3-4450-5579-14F4-6C82424CB3AD}"/>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E3CA167B-F939-386F-B3E5-C4F9993931CA}"/>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2" name="Group 411">
                <a:extLst>
                  <a:ext uri="{FF2B5EF4-FFF2-40B4-BE49-F238E27FC236}">
                    <a16:creationId xmlns:a16="http://schemas.microsoft.com/office/drawing/2014/main" id="{D19C76DC-2964-89E3-82E0-73F5C706D635}"/>
                  </a:ext>
                </a:extLst>
              </p:cNvPr>
              <p:cNvGrpSpPr/>
              <p:nvPr/>
            </p:nvGrpSpPr>
            <p:grpSpPr>
              <a:xfrm>
                <a:off x="7101595" y="5534548"/>
                <a:ext cx="1848050" cy="827089"/>
                <a:chOff x="7101595" y="5534548"/>
                <a:chExt cx="1848050" cy="827089"/>
              </a:xfrm>
            </p:grpSpPr>
            <p:sp>
              <p:nvSpPr>
                <p:cNvPr id="414" name="Rectangle 413">
                  <a:extLst>
                    <a:ext uri="{FF2B5EF4-FFF2-40B4-BE49-F238E27FC236}">
                      <a16:creationId xmlns:a16="http://schemas.microsoft.com/office/drawing/2014/main" id="{748335F9-851F-8D0E-A946-A1912D29318C}"/>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7A0B7812-FF18-6B25-7CAA-8AA5C71F9AE5}"/>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a:extLst>
                    <a:ext uri="{FF2B5EF4-FFF2-40B4-BE49-F238E27FC236}">
                      <a16:creationId xmlns:a16="http://schemas.microsoft.com/office/drawing/2014/main" id="{1FBE464E-A7CE-DFF2-4AFD-273A34A7CB48}"/>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C9BFCA7F-4FE7-6436-14E9-A12D9A61C778}"/>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34B0BF49-4078-EE92-C43E-DF6C2C07A5B5}"/>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13DFFD27-2C1D-13EC-C117-AA6FFBCB8B10}"/>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9FD91549-37A1-3736-EE9A-0968076C4214}"/>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09B8D34D-0E15-B1AB-D4A4-4645374E9657}"/>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Freeform: Shape 412">
                <a:extLst>
                  <a:ext uri="{FF2B5EF4-FFF2-40B4-BE49-F238E27FC236}">
                    <a16:creationId xmlns:a16="http://schemas.microsoft.com/office/drawing/2014/main" id="{9D29646C-D369-190F-9980-A5E5789AD146}"/>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1" name="Group 350">
              <a:extLst>
                <a:ext uri="{FF2B5EF4-FFF2-40B4-BE49-F238E27FC236}">
                  <a16:creationId xmlns:a16="http://schemas.microsoft.com/office/drawing/2014/main" id="{1FA7C8E1-9370-3AA7-D90B-AD22FA530296}"/>
                </a:ext>
              </a:extLst>
            </p:cNvPr>
            <p:cNvGrpSpPr/>
            <p:nvPr/>
          </p:nvGrpSpPr>
          <p:grpSpPr>
            <a:xfrm>
              <a:off x="10672274" y="1506773"/>
              <a:ext cx="428958" cy="428958"/>
              <a:chOff x="7063508" y="4475504"/>
              <a:chExt cx="1924215" cy="1924215"/>
            </a:xfrm>
          </p:grpSpPr>
          <p:grpSp>
            <p:nvGrpSpPr>
              <p:cNvPr id="382" name="Group 381">
                <a:extLst>
                  <a:ext uri="{FF2B5EF4-FFF2-40B4-BE49-F238E27FC236}">
                    <a16:creationId xmlns:a16="http://schemas.microsoft.com/office/drawing/2014/main" id="{C923A495-4E7A-4D4B-5620-439B616DB1DA}"/>
                  </a:ext>
                </a:extLst>
              </p:cNvPr>
              <p:cNvGrpSpPr/>
              <p:nvPr/>
            </p:nvGrpSpPr>
            <p:grpSpPr>
              <a:xfrm>
                <a:off x="7101595" y="4632004"/>
                <a:ext cx="1848050" cy="1552819"/>
                <a:chOff x="7101595" y="4632004"/>
                <a:chExt cx="1848050" cy="1552819"/>
              </a:xfrm>
            </p:grpSpPr>
            <p:sp>
              <p:nvSpPr>
                <p:cNvPr id="402" name="Rectangle 401">
                  <a:extLst>
                    <a:ext uri="{FF2B5EF4-FFF2-40B4-BE49-F238E27FC236}">
                      <a16:creationId xmlns:a16="http://schemas.microsoft.com/office/drawing/2014/main" id="{28E011FC-5D75-AAC5-1DB5-BCE14270FBC4}"/>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B2BA4046-2F74-C028-32F2-2D22450DFD6A}"/>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DE4B1A4E-275D-3335-7B5C-A1FCBD9B9E56}"/>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5C4F5584-54D2-9109-CC62-8038D61E8020}"/>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3F852636-AD11-691C-078D-1778F7EDBC55}"/>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a:extLst>
                    <a:ext uri="{FF2B5EF4-FFF2-40B4-BE49-F238E27FC236}">
                      <a16:creationId xmlns:a16="http://schemas.microsoft.com/office/drawing/2014/main" id="{290FDE83-0753-705E-48D6-12B5EF027538}"/>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422F59C4-2CD2-3912-9E3F-4001CDBCA05F}"/>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5288DAE6-F8C1-750B-6606-6B5EB8C6FEF4}"/>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93A37CA5-23D3-8AC2-C3CC-130D0AF92666}"/>
                  </a:ext>
                </a:extLst>
              </p:cNvPr>
              <p:cNvGrpSpPr/>
              <p:nvPr/>
            </p:nvGrpSpPr>
            <p:grpSpPr>
              <a:xfrm>
                <a:off x="7101595" y="4504660"/>
                <a:ext cx="1848050" cy="878449"/>
                <a:chOff x="7101595" y="4504660"/>
                <a:chExt cx="1848050" cy="878449"/>
              </a:xfrm>
            </p:grpSpPr>
            <p:sp>
              <p:nvSpPr>
                <p:cNvPr id="394" name="Rectangle 393">
                  <a:extLst>
                    <a:ext uri="{FF2B5EF4-FFF2-40B4-BE49-F238E27FC236}">
                      <a16:creationId xmlns:a16="http://schemas.microsoft.com/office/drawing/2014/main" id="{23ABEC80-3F3E-1BC4-7752-E7378FC327FB}"/>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B710335F-6866-3FD7-BC91-6F9E9B62F535}"/>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2579A2BD-4BB4-9BC2-F19C-64FAFE13C120}"/>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C409D17D-EFC5-27F3-30BE-4AC6B46EF3E1}"/>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D0CDD0AC-57B2-2617-3A86-1A233C6CA57E}"/>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3082D668-1D1B-DB27-DBA3-F7A9B08A7D0A}"/>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E4717B2B-6551-988C-6338-C30F6EAB2C5B}"/>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a:extLst>
                    <a:ext uri="{FF2B5EF4-FFF2-40B4-BE49-F238E27FC236}">
                      <a16:creationId xmlns:a16="http://schemas.microsoft.com/office/drawing/2014/main" id="{D0547C82-3CE1-2E65-262B-7C8D694A603E}"/>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C0AE2E26-2576-62C2-7875-82D9CD72D8EC}"/>
                  </a:ext>
                </a:extLst>
              </p:cNvPr>
              <p:cNvGrpSpPr/>
              <p:nvPr/>
            </p:nvGrpSpPr>
            <p:grpSpPr>
              <a:xfrm>
                <a:off x="7101595" y="5534548"/>
                <a:ext cx="1848050" cy="827089"/>
                <a:chOff x="7101595" y="5534548"/>
                <a:chExt cx="1848050" cy="827089"/>
              </a:xfrm>
            </p:grpSpPr>
            <p:sp>
              <p:nvSpPr>
                <p:cNvPr id="386" name="Rectangle 385">
                  <a:extLst>
                    <a:ext uri="{FF2B5EF4-FFF2-40B4-BE49-F238E27FC236}">
                      <a16:creationId xmlns:a16="http://schemas.microsoft.com/office/drawing/2014/main" id="{B8991D8E-4071-6A23-30BA-2C7C41D30898}"/>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85FAEEC4-2E43-1D94-AF74-86655B90A036}"/>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a:extLst>
                    <a:ext uri="{FF2B5EF4-FFF2-40B4-BE49-F238E27FC236}">
                      <a16:creationId xmlns:a16="http://schemas.microsoft.com/office/drawing/2014/main" id="{96B65D52-1DE9-E79F-0A12-E33CAAE387F2}"/>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a:extLst>
                    <a:ext uri="{FF2B5EF4-FFF2-40B4-BE49-F238E27FC236}">
                      <a16:creationId xmlns:a16="http://schemas.microsoft.com/office/drawing/2014/main" id="{93012BCB-1D37-9784-F005-1AC7E9CA2314}"/>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DD9B4103-1CF2-B833-D0A8-94D7E166EAAE}"/>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E23D8DD3-66F9-8F42-64AC-F400DE2F5495}"/>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F1038891-3756-985D-ABD5-620BC8D97B7A}"/>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3C70401B-BD2B-AC94-7A1C-D978B38DCB60}"/>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5" name="Freeform: Shape 384">
                <a:extLst>
                  <a:ext uri="{FF2B5EF4-FFF2-40B4-BE49-F238E27FC236}">
                    <a16:creationId xmlns:a16="http://schemas.microsoft.com/office/drawing/2014/main" id="{4499675B-C90F-A9CA-6F95-CF67FE58C5A2}"/>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2" name="Group 351">
              <a:extLst>
                <a:ext uri="{FF2B5EF4-FFF2-40B4-BE49-F238E27FC236}">
                  <a16:creationId xmlns:a16="http://schemas.microsoft.com/office/drawing/2014/main" id="{484C0BBA-022C-E7F2-416F-E35349178C1F}"/>
                </a:ext>
              </a:extLst>
            </p:cNvPr>
            <p:cNvGrpSpPr/>
            <p:nvPr/>
          </p:nvGrpSpPr>
          <p:grpSpPr>
            <a:xfrm>
              <a:off x="10263376" y="1947321"/>
              <a:ext cx="428958" cy="428958"/>
              <a:chOff x="7063508" y="4475504"/>
              <a:chExt cx="1924215" cy="1924215"/>
            </a:xfrm>
          </p:grpSpPr>
          <p:grpSp>
            <p:nvGrpSpPr>
              <p:cNvPr id="354" name="Group 353">
                <a:extLst>
                  <a:ext uri="{FF2B5EF4-FFF2-40B4-BE49-F238E27FC236}">
                    <a16:creationId xmlns:a16="http://schemas.microsoft.com/office/drawing/2014/main" id="{81EE26F3-64CB-B364-5129-BAEE000BE2A8}"/>
                  </a:ext>
                </a:extLst>
              </p:cNvPr>
              <p:cNvGrpSpPr/>
              <p:nvPr/>
            </p:nvGrpSpPr>
            <p:grpSpPr>
              <a:xfrm>
                <a:off x="7101595" y="4632004"/>
                <a:ext cx="1848050" cy="1552819"/>
                <a:chOff x="7101595" y="4632004"/>
                <a:chExt cx="1848050" cy="1552819"/>
              </a:xfrm>
            </p:grpSpPr>
            <p:sp>
              <p:nvSpPr>
                <p:cNvPr id="374" name="Rectangle 373">
                  <a:extLst>
                    <a:ext uri="{FF2B5EF4-FFF2-40B4-BE49-F238E27FC236}">
                      <a16:creationId xmlns:a16="http://schemas.microsoft.com/office/drawing/2014/main" id="{31373F53-F91A-F61A-630F-DBD01E101894}"/>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0A794472-B2E1-F04D-CD36-08AD7095B822}"/>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a:extLst>
                    <a:ext uri="{FF2B5EF4-FFF2-40B4-BE49-F238E27FC236}">
                      <a16:creationId xmlns:a16="http://schemas.microsoft.com/office/drawing/2014/main" id="{32D614E4-1BD8-D84F-0FCE-44E0AC690E74}"/>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a:extLst>
                    <a:ext uri="{FF2B5EF4-FFF2-40B4-BE49-F238E27FC236}">
                      <a16:creationId xmlns:a16="http://schemas.microsoft.com/office/drawing/2014/main" id="{D643A0D7-F744-5C31-3566-C037078473F3}"/>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205739FF-F3DC-655D-895F-F37E3B02CFAA}"/>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a:extLst>
                    <a:ext uri="{FF2B5EF4-FFF2-40B4-BE49-F238E27FC236}">
                      <a16:creationId xmlns:a16="http://schemas.microsoft.com/office/drawing/2014/main" id="{3CF35549-3287-005B-1E77-75CD99C3877A}"/>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a:extLst>
                    <a:ext uri="{FF2B5EF4-FFF2-40B4-BE49-F238E27FC236}">
                      <a16:creationId xmlns:a16="http://schemas.microsoft.com/office/drawing/2014/main" id="{70A01527-83FF-A10E-7281-ACB9803ED5A3}"/>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a:extLst>
                    <a:ext uri="{FF2B5EF4-FFF2-40B4-BE49-F238E27FC236}">
                      <a16:creationId xmlns:a16="http://schemas.microsoft.com/office/drawing/2014/main" id="{234D387A-6C75-6E0E-7F4C-C694A4FE7FA3}"/>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71547832-413D-339C-B05A-20C49936CCDB}"/>
                  </a:ext>
                </a:extLst>
              </p:cNvPr>
              <p:cNvGrpSpPr/>
              <p:nvPr/>
            </p:nvGrpSpPr>
            <p:grpSpPr>
              <a:xfrm>
                <a:off x="7101595" y="4504660"/>
                <a:ext cx="1848050" cy="878449"/>
                <a:chOff x="7101595" y="4504660"/>
                <a:chExt cx="1848050" cy="878449"/>
              </a:xfrm>
            </p:grpSpPr>
            <p:sp>
              <p:nvSpPr>
                <p:cNvPr id="366" name="Rectangle 365">
                  <a:extLst>
                    <a:ext uri="{FF2B5EF4-FFF2-40B4-BE49-F238E27FC236}">
                      <a16:creationId xmlns:a16="http://schemas.microsoft.com/office/drawing/2014/main" id="{D28A3277-1025-BA31-DFA1-E862DA67AE19}"/>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91CBD54B-544E-AD68-C665-699B930E602B}"/>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1B009470-D537-2618-1BB0-F8851D7B5B6B}"/>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E45FCD06-E4C8-996D-531A-9D63D99144DB}"/>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a:extLst>
                    <a:ext uri="{FF2B5EF4-FFF2-40B4-BE49-F238E27FC236}">
                      <a16:creationId xmlns:a16="http://schemas.microsoft.com/office/drawing/2014/main" id="{501949EB-60FA-9047-8135-C2ADC6A3BCB0}"/>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a:extLst>
                    <a:ext uri="{FF2B5EF4-FFF2-40B4-BE49-F238E27FC236}">
                      <a16:creationId xmlns:a16="http://schemas.microsoft.com/office/drawing/2014/main" id="{D323E568-0D52-E746-D023-45C3871DFB6D}"/>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C9C46B53-3C53-9020-9F2B-96442EC212C5}"/>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3C90CE05-0225-EEEC-8095-A747FE39640C}"/>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35273664-837E-EFD0-64C8-18BA3E4B84D7}"/>
                  </a:ext>
                </a:extLst>
              </p:cNvPr>
              <p:cNvGrpSpPr/>
              <p:nvPr/>
            </p:nvGrpSpPr>
            <p:grpSpPr>
              <a:xfrm>
                <a:off x="7101595" y="5534548"/>
                <a:ext cx="1848050" cy="827089"/>
                <a:chOff x="7101595" y="5534548"/>
                <a:chExt cx="1848050" cy="827089"/>
              </a:xfrm>
            </p:grpSpPr>
            <p:sp>
              <p:nvSpPr>
                <p:cNvPr id="358" name="Rectangle 357">
                  <a:extLst>
                    <a:ext uri="{FF2B5EF4-FFF2-40B4-BE49-F238E27FC236}">
                      <a16:creationId xmlns:a16="http://schemas.microsoft.com/office/drawing/2014/main" id="{E3D13B4B-3AD8-5EDC-5B36-CC994676FE3D}"/>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7D9D22BF-4383-9D84-BC45-56F015444C89}"/>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8CD26222-DBDB-9364-E082-C68E3D8B97CE}"/>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7FA4841C-9E6D-E0BE-811E-65582985D1B0}"/>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a:extLst>
                    <a:ext uri="{FF2B5EF4-FFF2-40B4-BE49-F238E27FC236}">
                      <a16:creationId xmlns:a16="http://schemas.microsoft.com/office/drawing/2014/main" id="{26A235BC-9F2C-CBF8-D221-93CE77A2B15C}"/>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BC99481B-E329-6BCE-7A70-A9D1E948B3E8}"/>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84858069-800E-70B2-1C6C-3DBEFB06BDDE}"/>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a:extLst>
                    <a:ext uri="{FF2B5EF4-FFF2-40B4-BE49-F238E27FC236}">
                      <a16:creationId xmlns:a16="http://schemas.microsoft.com/office/drawing/2014/main" id="{B3C4A713-692E-04FE-E5EC-E2CF7969AC58}"/>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 name="Freeform: Shape 356">
                <a:extLst>
                  <a:ext uri="{FF2B5EF4-FFF2-40B4-BE49-F238E27FC236}">
                    <a16:creationId xmlns:a16="http://schemas.microsoft.com/office/drawing/2014/main" id="{423A2A94-716B-B486-8ADF-541BB7DA8A30}"/>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53" name="TextBox 352">
              <a:extLst>
                <a:ext uri="{FF2B5EF4-FFF2-40B4-BE49-F238E27FC236}">
                  <a16:creationId xmlns:a16="http://schemas.microsoft.com/office/drawing/2014/main" id="{628CCF57-08B6-0F57-C986-69E095C7D3FF}"/>
                </a:ext>
              </a:extLst>
            </p:cNvPr>
            <p:cNvSpPr txBox="1"/>
            <p:nvPr/>
          </p:nvSpPr>
          <p:spPr>
            <a:xfrm>
              <a:off x="10618537" y="1977103"/>
              <a:ext cx="594374" cy="338554"/>
            </a:xfrm>
            <a:prstGeom prst="rect">
              <a:avLst/>
            </a:prstGeom>
            <a:noFill/>
          </p:spPr>
          <p:txBody>
            <a:bodyPr wrap="square" rtlCol="0">
              <a:spAutoFit/>
            </a:bodyPr>
            <a:lstStyle/>
            <a:p>
              <a:pPr algn="ctr"/>
              <a:r>
                <a:rPr lang="en-US" sz="1600" b="1" dirty="0">
                  <a:latin typeface="LM Roman 12" panose="00000500000000000000" pitchFamily="50" charset="0"/>
                </a:rPr>
                <a:t>etc.</a:t>
              </a:r>
            </a:p>
          </p:txBody>
        </p:sp>
      </p:grpSp>
      <p:grpSp>
        <p:nvGrpSpPr>
          <p:cNvPr id="438" name="Group 437">
            <a:extLst>
              <a:ext uri="{FF2B5EF4-FFF2-40B4-BE49-F238E27FC236}">
                <a16:creationId xmlns:a16="http://schemas.microsoft.com/office/drawing/2014/main" id="{EEF8A20C-CCA6-5CA6-CE6A-B7FF7E14521E}"/>
              </a:ext>
            </a:extLst>
          </p:cNvPr>
          <p:cNvGrpSpPr/>
          <p:nvPr/>
        </p:nvGrpSpPr>
        <p:grpSpPr>
          <a:xfrm>
            <a:off x="7224010" y="3947663"/>
            <a:ext cx="954605" cy="869506"/>
            <a:chOff x="10258306" y="1506773"/>
            <a:chExt cx="954605" cy="869506"/>
          </a:xfrm>
        </p:grpSpPr>
        <p:grpSp>
          <p:nvGrpSpPr>
            <p:cNvPr id="439" name="Group 438">
              <a:extLst>
                <a:ext uri="{FF2B5EF4-FFF2-40B4-BE49-F238E27FC236}">
                  <a16:creationId xmlns:a16="http://schemas.microsoft.com/office/drawing/2014/main" id="{A965D00C-6374-7D93-6121-B20DC55AB0C2}"/>
                </a:ext>
              </a:extLst>
            </p:cNvPr>
            <p:cNvGrpSpPr/>
            <p:nvPr/>
          </p:nvGrpSpPr>
          <p:grpSpPr>
            <a:xfrm>
              <a:off x="10258306" y="1514331"/>
              <a:ext cx="428958" cy="428958"/>
              <a:chOff x="7063508" y="4475504"/>
              <a:chExt cx="1924215" cy="1924215"/>
            </a:xfrm>
          </p:grpSpPr>
          <p:grpSp>
            <p:nvGrpSpPr>
              <p:cNvPr id="499" name="Group 498">
                <a:extLst>
                  <a:ext uri="{FF2B5EF4-FFF2-40B4-BE49-F238E27FC236}">
                    <a16:creationId xmlns:a16="http://schemas.microsoft.com/office/drawing/2014/main" id="{9A444F15-BB69-C08E-1BFD-EC40F00E25E0}"/>
                  </a:ext>
                </a:extLst>
              </p:cNvPr>
              <p:cNvGrpSpPr/>
              <p:nvPr/>
            </p:nvGrpSpPr>
            <p:grpSpPr>
              <a:xfrm>
                <a:off x="7101595" y="4632004"/>
                <a:ext cx="1848050" cy="1552819"/>
                <a:chOff x="7101595" y="4632004"/>
                <a:chExt cx="1848050" cy="1552819"/>
              </a:xfrm>
            </p:grpSpPr>
            <p:sp>
              <p:nvSpPr>
                <p:cNvPr id="519" name="Rectangle 518">
                  <a:extLst>
                    <a:ext uri="{FF2B5EF4-FFF2-40B4-BE49-F238E27FC236}">
                      <a16:creationId xmlns:a16="http://schemas.microsoft.com/office/drawing/2014/main" id="{BD5E6D1F-6037-ABB9-572E-5B7AE12FEC24}"/>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DF4DECF7-5E50-8781-4717-6F8A2E3CCD50}"/>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DCD3F7D7-ACCB-AFCE-D03A-0A59523B5489}"/>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0E6246AC-6A73-993C-3BF6-69C8866BEE6C}"/>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5C1BB236-ADAB-5A01-03C4-D27B9715ACC3}"/>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9154A902-5FC2-9E96-45E6-6334803D761D}"/>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a:extLst>
                    <a:ext uri="{FF2B5EF4-FFF2-40B4-BE49-F238E27FC236}">
                      <a16:creationId xmlns:a16="http://schemas.microsoft.com/office/drawing/2014/main" id="{9F92BEAD-1AA4-6458-8D46-A5F381DD207E}"/>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a:extLst>
                    <a:ext uri="{FF2B5EF4-FFF2-40B4-BE49-F238E27FC236}">
                      <a16:creationId xmlns:a16="http://schemas.microsoft.com/office/drawing/2014/main" id="{9FB45326-9613-449C-F71F-C1553DBFE725}"/>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0" name="Group 499">
                <a:extLst>
                  <a:ext uri="{FF2B5EF4-FFF2-40B4-BE49-F238E27FC236}">
                    <a16:creationId xmlns:a16="http://schemas.microsoft.com/office/drawing/2014/main" id="{F63876D3-6443-76DF-EED4-6C0299A8F93A}"/>
                  </a:ext>
                </a:extLst>
              </p:cNvPr>
              <p:cNvGrpSpPr/>
              <p:nvPr/>
            </p:nvGrpSpPr>
            <p:grpSpPr>
              <a:xfrm>
                <a:off x="7101595" y="4504660"/>
                <a:ext cx="1848050" cy="878449"/>
                <a:chOff x="7101595" y="4504660"/>
                <a:chExt cx="1848050" cy="878449"/>
              </a:xfrm>
            </p:grpSpPr>
            <p:sp>
              <p:nvSpPr>
                <p:cNvPr id="511" name="Rectangle 510">
                  <a:extLst>
                    <a:ext uri="{FF2B5EF4-FFF2-40B4-BE49-F238E27FC236}">
                      <a16:creationId xmlns:a16="http://schemas.microsoft.com/office/drawing/2014/main" id="{654F2FCF-3F14-30DF-C49D-2C00B9B780D3}"/>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21E9773E-CC36-D764-40BE-F569937A5A1E}"/>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a:extLst>
                    <a:ext uri="{FF2B5EF4-FFF2-40B4-BE49-F238E27FC236}">
                      <a16:creationId xmlns:a16="http://schemas.microsoft.com/office/drawing/2014/main" id="{495A8F37-C9A3-F2FB-48AB-438B190CAC5E}"/>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9803E4A9-EEDD-241A-9F0B-DB3F97F0DE29}"/>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B70A548B-312B-6DB5-6F1F-C2B68ABB51DA}"/>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a:extLst>
                    <a:ext uri="{FF2B5EF4-FFF2-40B4-BE49-F238E27FC236}">
                      <a16:creationId xmlns:a16="http://schemas.microsoft.com/office/drawing/2014/main" id="{9B27228C-45C9-0469-E754-F5205571807A}"/>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CE5BBBD6-1048-8905-4A98-3685CAC747EC}"/>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8210C482-E508-A177-B44B-D84ED607AA08}"/>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1" name="Group 500">
                <a:extLst>
                  <a:ext uri="{FF2B5EF4-FFF2-40B4-BE49-F238E27FC236}">
                    <a16:creationId xmlns:a16="http://schemas.microsoft.com/office/drawing/2014/main" id="{94650614-1EF5-58EC-CC3D-F3A796BAC833}"/>
                  </a:ext>
                </a:extLst>
              </p:cNvPr>
              <p:cNvGrpSpPr/>
              <p:nvPr/>
            </p:nvGrpSpPr>
            <p:grpSpPr>
              <a:xfrm>
                <a:off x="7101595" y="5534548"/>
                <a:ext cx="1848050" cy="827089"/>
                <a:chOff x="7101595" y="5534548"/>
                <a:chExt cx="1848050" cy="827089"/>
              </a:xfrm>
            </p:grpSpPr>
            <p:sp>
              <p:nvSpPr>
                <p:cNvPr id="503" name="Rectangle 502">
                  <a:extLst>
                    <a:ext uri="{FF2B5EF4-FFF2-40B4-BE49-F238E27FC236}">
                      <a16:creationId xmlns:a16="http://schemas.microsoft.com/office/drawing/2014/main" id="{150EE1BB-E4EB-5ABF-0CFC-2C1EC659A7DD}"/>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96A2EC8B-B137-E1DA-6065-69F808FC19F9}"/>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a:extLst>
                    <a:ext uri="{FF2B5EF4-FFF2-40B4-BE49-F238E27FC236}">
                      <a16:creationId xmlns:a16="http://schemas.microsoft.com/office/drawing/2014/main" id="{84A31C0D-684A-39E6-1980-FA1C50C7BF37}"/>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9C6EF139-168A-6C03-ABB3-7F554512282E}"/>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03D001C1-568D-903D-99CD-DA3505372A57}"/>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8944E7F7-AAFF-9D86-31DE-27852B13C524}"/>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04136739-0956-94C1-4782-D7D1F7C72720}"/>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38FDF77C-8343-3D55-3A5A-D15E2C162F02}"/>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2" name="Freeform: Shape 501">
                <a:extLst>
                  <a:ext uri="{FF2B5EF4-FFF2-40B4-BE49-F238E27FC236}">
                    <a16:creationId xmlns:a16="http://schemas.microsoft.com/office/drawing/2014/main" id="{43C0A6A4-2D4F-7094-B8E5-8F3846B50E47}"/>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0" name="Group 439">
              <a:extLst>
                <a:ext uri="{FF2B5EF4-FFF2-40B4-BE49-F238E27FC236}">
                  <a16:creationId xmlns:a16="http://schemas.microsoft.com/office/drawing/2014/main" id="{2D44E190-BAE4-35D8-8215-3C3AE8F8194E}"/>
                </a:ext>
              </a:extLst>
            </p:cNvPr>
            <p:cNvGrpSpPr/>
            <p:nvPr/>
          </p:nvGrpSpPr>
          <p:grpSpPr>
            <a:xfrm>
              <a:off x="10672274" y="1506773"/>
              <a:ext cx="428958" cy="428958"/>
              <a:chOff x="7063508" y="4475504"/>
              <a:chExt cx="1924215" cy="1924215"/>
            </a:xfrm>
          </p:grpSpPr>
          <p:grpSp>
            <p:nvGrpSpPr>
              <p:cNvPr id="471" name="Group 470">
                <a:extLst>
                  <a:ext uri="{FF2B5EF4-FFF2-40B4-BE49-F238E27FC236}">
                    <a16:creationId xmlns:a16="http://schemas.microsoft.com/office/drawing/2014/main" id="{4829B4FB-D652-8CFE-F1FD-E16D3A5818CD}"/>
                  </a:ext>
                </a:extLst>
              </p:cNvPr>
              <p:cNvGrpSpPr/>
              <p:nvPr/>
            </p:nvGrpSpPr>
            <p:grpSpPr>
              <a:xfrm>
                <a:off x="7101595" y="4632004"/>
                <a:ext cx="1848050" cy="1552819"/>
                <a:chOff x="7101595" y="4632004"/>
                <a:chExt cx="1848050" cy="1552819"/>
              </a:xfrm>
            </p:grpSpPr>
            <p:sp>
              <p:nvSpPr>
                <p:cNvPr id="491" name="Rectangle 490">
                  <a:extLst>
                    <a:ext uri="{FF2B5EF4-FFF2-40B4-BE49-F238E27FC236}">
                      <a16:creationId xmlns:a16="http://schemas.microsoft.com/office/drawing/2014/main" id="{43698EFA-8C48-0F68-71BA-F1C29FCC2454}"/>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61CD59BD-87FE-EDEA-9EAF-FF66E776128F}"/>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a:extLst>
                    <a:ext uri="{FF2B5EF4-FFF2-40B4-BE49-F238E27FC236}">
                      <a16:creationId xmlns:a16="http://schemas.microsoft.com/office/drawing/2014/main" id="{1E465FA2-EC23-A45F-4DC6-7F8878F695AE}"/>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2EA7E20A-F2B6-6575-9D4B-4FB637F13EBF}"/>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3730134A-7FED-ECB2-6D8A-940B42FCBA98}"/>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90DBBD8D-D093-88C9-86CC-7A6ABBB551AD}"/>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8A0FB71D-3CD9-6D4F-ECAF-26937D6402DE}"/>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a:extLst>
                    <a:ext uri="{FF2B5EF4-FFF2-40B4-BE49-F238E27FC236}">
                      <a16:creationId xmlns:a16="http://schemas.microsoft.com/office/drawing/2014/main" id="{2184CCCD-8923-5CCB-0153-BAE9A0F51925}"/>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2" name="Group 471">
                <a:extLst>
                  <a:ext uri="{FF2B5EF4-FFF2-40B4-BE49-F238E27FC236}">
                    <a16:creationId xmlns:a16="http://schemas.microsoft.com/office/drawing/2014/main" id="{3E4940AA-7CF1-2738-8CAF-9A120A052AC1}"/>
                  </a:ext>
                </a:extLst>
              </p:cNvPr>
              <p:cNvGrpSpPr/>
              <p:nvPr/>
            </p:nvGrpSpPr>
            <p:grpSpPr>
              <a:xfrm>
                <a:off x="7101595" y="4504660"/>
                <a:ext cx="1848050" cy="878449"/>
                <a:chOff x="7101595" y="4504660"/>
                <a:chExt cx="1848050" cy="878449"/>
              </a:xfrm>
            </p:grpSpPr>
            <p:sp>
              <p:nvSpPr>
                <p:cNvPr id="483" name="Rectangle 482">
                  <a:extLst>
                    <a:ext uri="{FF2B5EF4-FFF2-40B4-BE49-F238E27FC236}">
                      <a16:creationId xmlns:a16="http://schemas.microsoft.com/office/drawing/2014/main" id="{D831358C-AB94-AE66-9CFD-3A21258C54A1}"/>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0E24E497-4B47-939D-980E-81CD60E7E93F}"/>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508E236E-F4FD-89A1-E0F3-99769B4D7253}"/>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0CFEEAE1-8ADB-2F59-65B2-1697B7BD4CF9}"/>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69158297-244F-824E-2C5B-65DC851407F7}"/>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1496D3CE-51EF-FF96-15A5-A0B7B688C9C0}"/>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A3E95E54-1398-7E63-9917-8CF24764E710}"/>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0692D24F-14DF-0528-E245-0CB77DF1A078}"/>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3" name="Group 472">
                <a:extLst>
                  <a:ext uri="{FF2B5EF4-FFF2-40B4-BE49-F238E27FC236}">
                    <a16:creationId xmlns:a16="http://schemas.microsoft.com/office/drawing/2014/main" id="{421374FB-6588-0524-A1CD-23FEA44644DB}"/>
                  </a:ext>
                </a:extLst>
              </p:cNvPr>
              <p:cNvGrpSpPr/>
              <p:nvPr/>
            </p:nvGrpSpPr>
            <p:grpSpPr>
              <a:xfrm>
                <a:off x="7101595" y="5534548"/>
                <a:ext cx="1848050" cy="827089"/>
                <a:chOff x="7101595" y="5534548"/>
                <a:chExt cx="1848050" cy="827089"/>
              </a:xfrm>
            </p:grpSpPr>
            <p:sp>
              <p:nvSpPr>
                <p:cNvPr id="475" name="Rectangle 474">
                  <a:extLst>
                    <a:ext uri="{FF2B5EF4-FFF2-40B4-BE49-F238E27FC236}">
                      <a16:creationId xmlns:a16="http://schemas.microsoft.com/office/drawing/2014/main" id="{9EAEA6AA-D329-214C-F719-06F189D1158F}"/>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376AAF41-A12B-3457-1530-CF178525B2DF}"/>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a:extLst>
                    <a:ext uri="{FF2B5EF4-FFF2-40B4-BE49-F238E27FC236}">
                      <a16:creationId xmlns:a16="http://schemas.microsoft.com/office/drawing/2014/main" id="{E6B1A8FE-155D-2491-A21D-F8B8C6F160D3}"/>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AF267D48-7978-6F98-DB7F-E0AF84D16118}"/>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B0822F8A-8819-2935-A2DA-4905ED0B766D}"/>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id="{96C95B0A-16E9-233C-CA75-71C19BAD4E96}"/>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BD4F1C9A-D5A6-6A1D-16FB-B3B0E0867B20}"/>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a:extLst>
                    <a:ext uri="{FF2B5EF4-FFF2-40B4-BE49-F238E27FC236}">
                      <a16:creationId xmlns:a16="http://schemas.microsoft.com/office/drawing/2014/main" id="{49F9F3AB-9D7A-55A9-7CC7-AA237B3C810F}"/>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4" name="Freeform: Shape 473">
                <a:extLst>
                  <a:ext uri="{FF2B5EF4-FFF2-40B4-BE49-F238E27FC236}">
                    <a16:creationId xmlns:a16="http://schemas.microsoft.com/office/drawing/2014/main" id="{8D9E6E46-F71D-EDBF-5B11-C7C2C0892448}"/>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1" name="Group 440">
              <a:extLst>
                <a:ext uri="{FF2B5EF4-FFF2-40B4-BE49-F238E27FC236}">
                  <a16:creationId xmlns:a16="http://schemas.microsoft.com/office/drawing/2014/main" id="{96001791-3DB5-D53E-F7A5-C19A170D2DBA}"/>
                </a:ext>
              </a:extLst>
            </p:cNvPr>
            <p:cNvGrpSpPr/>
            <p:nvPr/>
          </p:nvGrpSpPr>
          <p:grpSpPr>
            <a:xfrm>
              <a:off x="10263376" y="1947321"/>
              <a:ext cx="428958" cy="428958"/>
              <a:chOff x="7063508" y="4475504"/>
              <a:chExt cx="1924215" cy="1924215"/>
            </a:xfrm>
          </p:grpSpPr>
          <p:grpSp>
            <p:nvGrpSpPr>
              <p:cNvPr id="443" name="Group 442">
                <a:extLst>
                  <a:ext uri="{FF2B5EF4-FFF2-40B4-BE49-F238E27FC236}">
                    <a16:creationId xmlns:a16="http://schemas.microsoft.com/office/drawing/2014/main" id="{42F68A98-45B5-DDCC-C342-32C0E08428AF}"/>
                  </a:ext>
                </a:extLst>
              </p:cNvPr>
              <p:cNvGrpSpPr/>
              <p:nvPr/>
            </p:nvGrpSpPr>
            <p:grpSpPr>
              <a:xfrm>
                <a:off x="7101595" y="4632004"/>
                <a:ext cx="1848050" cy="1552819"/>
                <a:chOff x="7101595" y="4632004"/>
                <a:chExt cx="1848050" cy="1552819"/>
              </a:xfrm>
            </p:grpSpPr>
            <p:sp>
              <p:nvSpPr>
                <p:cNvPr id="463" name="Rectangle 462">
                  <a:extLst>
                    <a:ext uri="{FF2B5EF4-FFF2-40B4-BE49-F238E27FC236}">
                      <a16:creationId xmlns:a16="http://schemas.microsoft.com/office/drawing/2014/main" id="{5E5A70E0-8735-FAC0-B3F3-5C34EA13AB01}"/>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9814B32C-38AF-66A3-250F-0DD554C05FFC}"/>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B94D9CCD-DE74-44CF-3A8F-3DCDEAA2D861}"/>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BAB40555-2AD7-F74E-A5A2-620A041AF0C8}"/>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AFF32C3B-BC40-28DC-20DF-39C4F1E6FC75}"/>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D25A9779-5017-5606-8A2F-7D7DE0530BCD}"/>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a:extLst>
                    <a:ext uri="{FF2B5EF4-FFF2-40B4-BE49-F238E27FC236}">
                      <a16:creationId xmlns:a16="http://schemas.microsoft.com/office/drawing/2014/main" id="{58A7147A-825E-2B1B-CCDB-9B89ECBE2DB1}"/>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469">
                  <a:extLst>
                    <a:ext uri="{FF2B5EF4-FFF2-40B4-BE49-F238E27FC236}">
                      <a16:creationId xmlns:a16="http://schemas.microsoft.com/office/drawing/2014/main" id="{56967B1E-8C30-DCFE-C93B-3B73E1466400}"/>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4" name="Group 443">
                <a:extLst>
                  <a:ext uri="{FF2B5EF4-FFF2-40B4-BE49-F238E27FC236}">
                    <a16:creationId xmlns:a16="http://schemas.microsoft.com/office/drawing/2014/main" id="{C5CC4B96-58B1-04DF-D595-D9473490AF23}"/>
                  </a:ext>
                </a:extLst>
              </p:cNvPr>
              <p:cNvGrpSpPr/>
              <p:nvPr/>
            </p:nvGrpSpPr>
            <p:grpSpPr>
              <a:xfrm>
                <a:off x="7101595" y="4504660"/>
                <a:ext cx="1848050" cy="878449"/>
                <a:chOff x="7101595" y="4504660"/>
                <a:chExt cx="1848050" cy="878449"/>
              </a:xfrm>
            </p:grpSpPr>
            <p:sp>
              <p:nvSpPr>
                <p:cNvPr id="455" name="Rectangle 454">
                  <a:extLst>
                    <a:ext uri="{FF2B5EF4-FFF2-40B4-BE49-F238E27FC236}">
                      <a16:creationId xmlns:a16="http://schemas.microsoft.com/office/drawing/2014/main" id="{E0B20EC9-B682-9F09-3D2D-1E24AADC6BE5}"/>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F7FF514B-F9A4-23E0-28C3-98554EB88661}"/>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E89E0F39-E1ED-D7A0-D1D6-34306E4EB2E2}"/>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a:extLst>
                    <a:ext uri="{FF2B5EF4-FFF2-40B4-BE49-F238E27FC236}">
                      <a16:creationId xmlns:a16="http://schemas.microsoft.com/office/drawing/2014/main" id="{9ACC8DBC-85D3-E343-D7B3-9D58E302D108}"/>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61813BCB-EC38-1741-4316-F6B37D6DF3A8}"/>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a:extLst>
                    <a:ext uri="{FF2B5EF4-FFF2-40B4-BE49-F238E27FC236}">
                      <a16:creationId xmlns:a16="http://schemas.microsoft.com/office/drawing/2014/main" id="{C2A7EEB1-3C73-543C-B24C-1B66FD63DE81}"/>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a:extLst>
                    <a:ext uri="{FF2B5EF4-FFF2-40B4-BE49-F238E27FC236}">
                      <a16:creationId xmlns:a16="http://schemas.microsoft.com/office/drawing/2014/main" id="{1A9E4438-7CC7-5AF4-CBF6-52010FB659C3}"/>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72A7C3EA-CC70-FBBE-B7B3-A484D16A0999}"/>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5" name="Group 444">
                <a:extLst>
                  <a:ext uri="{FF2B5EF4-FFF2-40B4-BE49-F238E27FC236}">
                    <a16:creationId xmlns:a16="http://schemas.microsoft.com/office/drawing/2014/main" id="{3785A0DC-8E9C-746D-09EB-772D7B9A6282}"/>
                  </a:ext>
                </a:extLst>
              </p:cNvPr>
              <p:cNvGrpSpPr/>
              <p:nvPr/>
            </p:nvGrpSpPr>
            <p:grpSpPr>
              <a:xfrm>
                <a:off x="7101595" y="5534548"/>
                <a:ext cx="1848050" cy="827089"/>
                <a:chOff x="7101595" y="5534548"/>
                <a:chExt cx="1848050" cy="827089"/>
              </a:xfrm>
            </p:grpSpPr>
            <p:sp>
              <p:nvSpPr>
                <p:cNvPr id="447" name="Rectangle 446">
                  <a:extLst>
                    <a:ext uri="{FF2B5EF4-FFF2-40B4-BE49-F238E27FC236}">
                      <a16:creationId xmlns:a16="http://schemas.microsoft.com/office/drawing/2014/main" id="{8890B2B0-D20E-A97C-0E78-54871203AA33}"/>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8B023C98-F95E-A53A-303E-4D29C52BBFF6}"/>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2032D09C-3346-774B-FB3E-8C54D3C17432}"/>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739A6089-242B-6372-EFB7-221AFCC2744A}"/>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36646D3B-EF71-ED27-7C99-06D4FA9DC4B7}"/>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Rectangle 451">
                  <a:extLst>
                    <a:ext uri="{FF2B5EF4-FFF2-40B4-BE49-F238E27FC236}">
                      <a16:creationId xmlns:a16="http://schemas.microsoft.com/office/drawing/2014/main" id="{3C01524B-C943-798E-64BA-0C33BA03150B}"/>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a:extLst>
                    <a:ext uri="{FF2B5EF4-FFF2-40B4-BE49-F238E27FC236}">
                      <a16:creationId xmlns:a16="http://schemas.microsoft.com/office/drawing/2014/main" id="{5821D8FE-90A2-C3B7-F31F-D66D9A513E17}"/>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BA2B085F-419A-67F4-116E-ED3BFDAAC16A}"/>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6" name="Freeform: Shape 445">
                <a:extLst>
                  <a:ext uri="{FF2B5EF4-FFF2-40B4-BE49-F238E27FC236}">
                    <a16:creationId xmlns:a16="http://schemas.microsoft.com/office/drawing/2014/main" id="{7C8586B9-52AC-3A6A-36F1-B8E90509160E}"/>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42" name="TextBox 441">
              <a:extLst>
                <a:ext uri="{FF2B5EF4-FFF2-40B4-BE49-F238E27FC236}">
                  <a16:creationId xmlns:a16="http://schemas.microsoft.com/office/drawing/2014/main" id="{24D4FA7B-BBC3-6868-9462-3D030EB4273B}"/>
                </a:ext>
              </a:extLst>
            </p:cNvPr>
            <p:cNvSpPr txBox="1"/>
            <p:nvPr/>
          </p:nvSpPr>
          <p:spPr>
            <a:xfrm>
              <a:off x="10618537" y="1977103"/>
              <a:ext cx="594374" cy="338554"/>
            </a:xfrm>
            <a:prstGeom prst="rect">
              <a:avLst/>
            </a:prstGeom>
            <a:noFill/>
          </p:spPr>
          <p:txBody>
            <a:bodyPr wrap="square" rtlCol="0">
              <a:spAutoFit/>
            </a:bodyPr>
            <a:lstStyle/>
            <a:p>
              <a:pPr algn="ctr"/>
              <a:r>
                <a:rPr lang="en-US" sz="1600" b="1" dirty="0">
                  <a:latin typeface="LM Roman 12" panose="00000500000000000000" pitchFamily="50" charset="0"/>
                </a:rPr>
                <a:t>etc.</a:t>
              </a:r>
            </a:p>
          </p:txBody>
        </p:sp>
      </p:grpSp>
      <p:grpSp>
        <p:nvGrpSpPr>
          <p:cNvPr id="527" name="Group 526">
            <a:extLst>
              <a:ext uri="{FF2B5EF4-FFF2-40B4-BE49-F238E27FC236}">
                <a16:creationId xmlns:a16="http://schemas.microsoft.com/office/drawing/2014/main" id="{E228544B-2F00-A88E-E889-C4B5856B22B9}"/>
              </a:ext>
            </a:extLst>
          </p:cNvPr>
          <p:cNvGrpSpPr/>
          <p:nvPr/>
        </p:nvGrpSpPr>
        <p:grpSpPr>
          <a:xfrm>
            <a:off x="7215667" y="5209814"/>
            <a:ext cx="954605" cy="869506"/>
            <a:chOff x="10258306" y="1506773"/>
            <a:chExt cx="954605" cy="869506"/>
          </a:xfrm>
        </p:grpSpPr>
        <p:grpSp>
          <p:nvGrpSpPr>
            <p:cNvPr id="528" name="Group 527">
              <a:extLst>
                <a:ext uri="{FF2B5EF4-FFF2-40B4-BE49-F238E27FC236}">
                  <a16:creationId xmlns:a16="http://schemas.microsoft.com/office/drawing/2014/main" id="{FACD939D-1F0B-3450-7CC4-294F464A5DBD}"/>
                </a:ext>
              </a:extLst>
            </p:cNvPr>
            <p:cNvGrpSpPr/>
            <p:nvPr/>
          </p:nvGrpSpPr>
          <p:grpSpPr>
            <a:xfrm>
              <a:off x="10258306" y="1514331"/>
              <a:ext cx="428958" cy="428958"/>
              <a:chOff x="7063508" y="4475504"/>
              <a:chExt cx="1924215" cy="1924215"/>
            </a:xfrm>
          </p:grpSpPr>
          <p:grpSp>
            <p:nvGrpSpPr>
              <p:cNvPr id="588" name="Group 587">
                <a:extLst>
                  <a:ext uri="{FF2B5EF4-FFF2-40B4-BE49-F238E27FC236}">
                    <a16:creationId xmlns:a16="http://schemas.microsoft.com/office/drawing/2014/main" id="{FC976CBF-EE8F-0300-6FA3-6A024835C82B}"/>
                  </a:ext>
                </a:extLst>
              </p:cNvPr>
              <p:cNvGrpSpPr/>
              <p:nvPr/>
            </p:nvGrpSpPr>
            <p:grpSpPr>
              <a:xfrm>
                <a:off x="7101595" y="4632004"/>
                <a:ext cx="1848050" cy="1552819"/>
                <a:chOff x="7101595" y="4632004"/>
                <a:chExt cx="1848050" cy="1552819"/>
              </a:xfrm>
            </p:grpSpPr>
            <p:sp>
              <p:nvSpPr>
                <p:cNvPr id="608" name="Rectangle 607">
                  <a:extLst>
                    <a:ext uri="{FF2B5EF4-FFF2-40B4-BE49-F238E27FC236}">
                      <a16:creationId xmlns:a16="http://schemas.microsoft.com/office/drawing/2014/main" id="{845D22DD-7D13-B781-1576-3DCC422053BE}"/>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a:extLst>
                    <a:ext uri="{FF2B5EF4-FFF2-40B4-BE49-F238E27FC236}">
                      <a16:creationId xmlns:a16="http://schemas.microsoft.com/office/drawing/2014/main" id="{4F1A8A37-7E6C-9F9B-3416-7FD8E3B2AB24}"/>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9EAD9CCE-DFB6-2C25-D0BA-3547D67C33ED}"/>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a:extLst>
                    <a:ext uri="{FF2B5EF4-FFF2-40B4-BE49-F238E27FC236}">
                      <a16:creationId xmlns:a16="http://schemas.microsoft.com/office/drawing/2014/main" id="{658D2868-3574-8363-0F1D-B2AAE9E03099}"/>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6394F08C-D28B-98A0-B0AE-70E4A260B5C8}"/>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a:extLst>
                    <a:ext uri="{FF2B5EF4-FFF2-40B4-BE49-F238E27FC236}">
                      <a16:creationId xmlns:a16="http://schemas.microsoft.com/office/drawing/2014/main" id="{543DD9E7-6D36-3B5D-8BD3-52CF89D48394}"/>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Rectangle 613">
                  <a:extLst>
                    <a:ext uri="{FF2B5EF4-FFF2-40B4-BE49-F238E27FC236}">
                      <a16:creationId xmlns:a16="http://schemas.microsoft.com/office/drawing/2014/main" id="{10B6ABF4-47B0-B0CC-3DB9-31B53018ECC5}"/>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a:extLst>
                    <a:ext uri="{FF2B5EF4-FFF2-40B4-BE49-F238E27FC236}">
                      <a16:creationId xmlns:a16="http://schemas.microsoft.com/office/drawing/2014/main" id="{F0E126F3-A12A-52F5-E8F6-1603614C2469}"/>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9" name="Group 588">
                <a:extLst>
                  <a:ext uri="{FF2B5EF4-FFF2-40B4-BE49-F238E27FC236}">
                    <a16:creationId xmlns:a16="http://schemas.microsoft.com/office/drawing/2014/main" id="{09052107-E65F-3A3B-7D78-4FC4F01ADDD6}"/>
                  </a:ext>
                </a:extLst>
              </p:cNvPr>
              <p:cNvGrpSpPr/>
              <p:nvPr/>
            </p:nvGrpSpPr>
            <p:grpSpPr>
              <a:xfrm>
                <a:off x="7101595" y="4504660"/>
                <a:ext cx="1848050" cy="878449"/>
                <a:chOff x="7101595" y="4504660"/>
                <a:chExt cx="1848050" cy="878449"/>
              </a:xfrm>
            </p:grpSpPr>
            <p:sp>
              <p:nvSpPr>
                <p:cNvPr id="600" name="Rectangle 599">
                  <a:extLst>
                    <a:ext uri="{FF2B5EF4-FFF2-40B4-BE49-F238E27FC236}">
                      <a16:creationId xmlns:a16="http://schemas.microsoft.com/office/drawing/2014/main" id="{92F61BEB-DE10-A4BD-9965-4B00225DBF07}"/>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a:extLst>
                    <a:ext uri="{FF2B5EF4-FFF2-40B4-BE49-F238E27FC236}">
                      <a16:creationId xmlns:a16="http://schemas.microsoft.com/office/drawing/2014/main" id="{ED91BE1B-AC7E-00F5-AA63-2B9EE0E406DE}"/>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601">
                  <a:extLst>
                    <a:ext uri="{FF2B5EF4-FFF2-40B4-BE49-F238E27FC236}">
                      <a16:creationId xmlns:a16="http://schemas.microsoft.com/office/drawing/2014/main" id="{6074B5DF-4FEF-B679-C6B5-0CD397367467}"/>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a:extLst>
                    <a:ext uri="{FF2B5EF4-FFF2-40B4-BE49-F238E27FC236}">
                      <a16:creationId xmlns:a16="http://schemas.microsoft.com/office/drawing/2014/main" id="{7FC08687-C539-BD78-C10A-746701D33196}"/>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603">
                  <a:extLst>
                    <a:ext uri="{FF2B5EF4-FFF2-40B4-BE49-F238E27FC236}">
                      <a16:creationId xmlns:a16="http://schemas.microsoft.com/office/drawing/2014/main" id="{5EFDB11A-EC4C-7E45-D81A-69D4F26A0329}"/>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a:extLst>
                    <a:ext uri="{FF2B5EF4-FFF2-40B4-BE49-F238E27FC236}">
                      <a16:creationId xmlns:a16="http://schemas.microsoft.com/office/drawing/2014/main" id="{BBBF4A71-1F62-A9D5-13EB-88DCCD9599F2}"/>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a:extLst>
                    <a:ext uri="{FF2B5EF4-FFF2-40B4-BE49-F238E27FC236}">
                      <a16:creationId xmlns:a16="http://schemas.microsoft.com/office/drawing/2014/main" id="{2FE29020-0D31-DDBF-E34F-05CA75B69922}"/>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a:extLst>
                    <a:ext uri="{FF2B5EF4-FFF2-40B4-BE49-F238E27FC236}">
                      <a16:creationId xmlns:a16="http://schemas.microsoft.com/office/drawing/2014/main" id="{52353DA2-BB99-4B20-DA2C-E601725798A2}"/>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0" name="Group 589">
                <a:extLst>
                  <a:ext uri="{FF2B5EF4-FFF2-40B4-BE49-F238E27FC236}">
                    <a16:creationId xmlns:a16="http://schemas.microsoft.com/office/drawing/2014/main" id="{8F08EA48-7405-85C6-CD83-291907AFA3B6}"/>
                  </a:ext>
                </a:extLst>
              </p:cNvPr>
              <p:cNvGrpSpPr/>
              <p:nvPr/>
            </p:nvGrpSpPr>
            <p:grpSpPr>
              <a:xfrm>
                <a:off x="7101595" y="5534548"/>
                <a:ext cx="1848050" cy="827089"/>
                <a:chOff x="7101595" y="5534548"/>
                <a:chExt cx="1848050" cy="827089"/>
              </a:xfrm>
            </p:grpSpPr>
            <p:sp>
              <p:nvSpPr>
                <p:cNvPr id="592" name="Rectangle 591">
                  <a:extLst>
                    <a:ext uri="{FF2B5EF4-FFF2-40B4-BE49-F238E27FC236}">
                      <a16:creationId xmlns:a16="http://schemas.microsoft.com/office/drawing/2014/main" id="{236F78AE-CF61-0168-826E-3F4227F12981}"/>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a:extLst>
                    <a:ext uri="{FF2B5EF4-FFF2-40B4-BE49-F238E27FC236}">
                      <a16:creationId xmlns:a16="http://schemas.microsoft.com/office/drawing/2014/main" id="{09993B28-F7D6-D784-9C56-34161DF94025}"/>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593">
                  <a:extLst>
                    <a:ext uri="{FF2B5EF4-FFF2-40B4-BE49-F238E27FC236}">
                      <a16:creationId xmlns:a16="http://schemas.microsoft.com/office/drawing/2014/main" id="{B88650CB-68D1-3A0D-B825-4DB2D78BB263}"/>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a:extLst>
                    <a:ext uri="{FF2B5EF4-FFF2-40B4-BE49-F238E27FC236}">
                      <a16:creationId xmlns:a16="http://schemas.microsoft.com/office/drawing/2014/main" id="{F629DD27-185E-6540-86D9-607B549E45CB}"/>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595">
                  <a:extLst>
                    <a:ext uri="{FF2B5EF4-FFF2-40B4-BE49-F238E27FC236}">
                      <a16:creationId xmlns:a16="http://schemas.microsoft.com/office/drawing/2014/main" id="{A0F31758-32B6-935A-7756-1E90F5A6A3E7}"/>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596">
                  <a:extLst>
                    <a:ext uri="{FF2B5EF4-FFF2-40B4-BE49-F238E27FC236}">
                      <a16:creationId xmlns:a16="http://schemas.microsoft.com/office/drawing/2014/main" id="{5869C455-C28C-7987-DC04-3A3A2CE5709B}"/>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597">
                  <a:extLst>
                    <a:ext uri="{FF2B5EF4-FFF2-40B4-BE49-F238E27FC236}">
                      <a16:creationId xmlns:a16="http://schemas.microsoft.com/office/drawing/2014/main" id="{27668404-C717-8AD3-F2EF-0DA7E8393140}"/>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a:extLst>
                    <a:ext uri="{FF2B5EF4-FFF2-40B4-BE49-F238E27FC236}">
                      <a16:creationId xmlns:a16="http://schemas.microsoft.com/office/drawing/2014/main" id="{2D666163-A2DB-22D8-BA85-66C52E1555D9}"/>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1" name="Freeform: Shape 590">
                <a:extLst>
                  <a:ext uri="{FF2B5EF4-FFF2-40B4-BE49-F238E27FC236}">
                    <a16:creationId xmlns:a16="http://schemas.microsoft.com/office/drawing/2014/main" id="{ED8429FF-62C6-F08C-F10C-085DA18259AC}"/>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9" name="Group 528">
              <a:extLst>
                <a:ext uri="{FF2B5EF4-FFF2-40B4-BE49-F238E27FC236}">
                  <a16:creationId xmlns:a16="http://schemas.microsoft.com/office/drawing/2014/main" id="{CF59A747-AAC5-EA7C-999E-3F5F32B6AE56}"/>
                </a:ext>
              </a:extLst>
            </p:cNvPr>
            <p:cNvGrpSpPr/>
            <p:nvPr/>
          </p:nvGrpSpPr>
          <p:grpSpPr>
            <a:xfrm>
              <a:off x="10672274" y="1506773"/>
              <a:ext cx="428958" cy="428958"/>
              <a:chOff x="7063508" y="4475504"/>
              <a:chExt cx="1924215" cy="1924215"/>
            </a:xfrm>
          </p:grpSpPr>
          <p:grpSp>
            <p:nvGrpSpPr>
              <p:cNvPr id="560" name="Group 559">
                <a:extLst>
                  <a:ext uri="{FF2B5EF4-FFF2-40B4-BE49-F238E27FC236}">
                    <a16:creationId xmlns:a16="http://schemas.microsoft.com/office/drawing/2014/main" id="{89F13E9B-A4B0-AD9C-DA97-2A48ABDD2536}"/>
                  </a:ext>
                </a:extLst>
              </p:cNvPr>
              <p:cNvGrpSpPr/>
              <p:nvPr/>
            </p:nvGrpSpPr>
            <p:grpSpPr>
              <a:xfrm>
                <a:off x="7101595" y="4632004"/>
                <a:ext cx="1848050" cy="1552819"/>
                <a:chOff x="7101595" y="4632004"/>
                <a:chExt cx="1848050" cy="1552819"/>
              </a:xfrm>
            </p:grpSpPr>
            <p:sp>
              <p:nvSpPr>
                <p:cNvPr id="580" name="Rectangle 579">
                  <a:extLst>
                    <a:ext uri="{FF2B5EF4-FFF2-40B4-BE49-F238E27FC236}">
                      <a16:creationId xmlns:a16="http://schemas.microsoft.com/office/drawing/2014/main" id="{3D099FA2-2A5C-2BAF-B080-A7008FEC5653}"/>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E99E11F0-1E1E-F2EE-3B92-A0755A828A43}"/>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5DFEA054-286F-0AED-C9FC-50FED9CD89AF}"/>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a:extLst>
                    <a:ext uri="{FF2B5EF4-FFF2-40B4-BE49-F238E27FC236}">
                      <a16:creationId xmlns:a16="http://schemas.microsoft.com/office/drawing/2014/main" id="{9720A165-B212-879D-4E75-C56B957DE249}"/>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a:extLst>
                    <a:ext uri="{FF2B5EF4-FFF2-40B4-BE49-F238E27FC236}">
                      <a16:creationId xmlns:a16="http://schemas.microsoft.com/office/drawing/2014/main" id="{BBA30B0C-E6B1-85C6-53A6-00DB2DA8AB68}"/>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a:extLst>
                    <a:ext uri="{FF2B5EF4-FFF2-40B4-BE49-F238E27FC236}">
                      <a16:creationId xmlns:a16="http://schemas.microsoft.com/office/drawing/2014/main" id="{5BBE6F52-4664-E2B6-3EE6-7D80BA02BF34}"/>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585">
                  <a:extLst>
                    <a:ext uri="{FF2B5EF4-FFF2-40B4-BE49-F238E27FC236}">
                      <a16:creationId xmlns:a16="http://schemas.microsoft.com/office/drawing/2014/main" id="{822D08D7-0DFA-E10E-CC0B-C3691A25ECFA}"/>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B6E980D3-CC42-EAE0-EE03-AB1AC258AB23}"/>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1" name="Group 560">
                <a:extLst>
                  <a:ext uri="{FF2B5EF4-FFF2-40B4-BE49-F238E27FC236}">
                    <a16:creationId xmlns:a16="http://schemas.microsoft.com/office/drawing/2014/main" id="{7C4E8A44-C570-401A-9B29-1F952C7EA4A7}"/>
                  </a:ext>
                </a:extLst>
              </p:cNvPr>
              <p:cNvGrpSpPr/>
              <p:nvPr/>
            </p:nvGrpSpPr>
            <p:grpSpPr>
              <a:xfrm>
                <a:off x="7101595" y="4504660"/>
                <a:ext cx="1848050" cy="878449"/>
                <a:chOff x="7101595" y="4504660"/>
                <a:chExt cx="1848050" cy="878449"/>
              </a:xfrm>
            </p:grpSpPr>
            <p:sp>
              <p:nvSpPr>
                <p:cNvPr id="572" name="Rectangle 571">
                  <a:extLst>
                    <a:ext uri="{FF2B5EF4-FFF2-40B4-BE49-F238E27FC236}">
                      <a16:creationId xmlns:a16="http://schemas.microsoft.com/office/drawing/2014/main" id="{4B486EED-4F4D-1BBB-E13E-9F779D9BA13A}"/>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Rectangle 572">
                  <a:extLst>
                    <a:ext uri="{FF2B5EF4-FFF2-40B4-BE49-F238E27FC236}">
                      <a16:creationId xmlns:a16="http://schemas.microsoft.com/office/drawing/2014/main" id="{EA6E190B-669B-F136-6EA6-07FFB119C197}"/>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Rectangle 573">
                  <a:extLst>
                    <a:ext uri="{FF2B5EF4-FFF2-40B4-BE49-F238E27FC236}">
                      <a16:creationId xmlns:a16="http://schemas.microsoft.com/office/drawing/2014/main" id="{9F584A50-F2CB-1A2F-BA4F-9D739A795E45}"/>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a:extLst>
                    <a:ext uri="{FF2B5EF4-FFF2-40B4-BE49-F238E27FC236}">
                      <a16:creationId xmlns:a16="http://schemas.microsoft.com/office/drawing/2014/main" id="{F4B8E303-F565-7415-460E-430B8AE3C78E}"/>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a:extLst>
                    <a:ext uri="{FF2B5EF4-FFF2-40B4-BE49-F238E27FC236}">
                      <a16:creationId xmlns:a16="http://schemas.microsoft.com/office/drawing/2014/main" id="{28778D1A-CE76-3439-EAED-2B5E39CF4175}"/>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576">
                  <a:extLst>
                    <a:ext uri="{FF2B5EF4-FFF2-40B4-BE49-F238E27FC236}">
                      <a16:creationId xmlns:a16="http://schemas.microsoft.com/office/drawing/2014/main" id="{E68428D6-1BC1-BB51-B100-F51AE64E77AA}"/>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57994E7B-20C5-69BE-E1E7-6A7CE2E465D0}"/>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8F78A744-72FA-0382-5DA6-57CBCF6C4B40}"/>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2" name="Group 561">
                <a:extLst>
                  <a:ext uri="{FF2B5EF4-FFF2-40B4-BE49-F238E27FC236}">
                    <a16:creationId xmlns:a16="http://schemas.microsoft.com/office/drawing/2014/main" id="{7A37AB00-BEFD-AAFE-2C09-74944F7F1C52}"/>
                  </a:ext>
                </a:extLst>
              </p:cNvPr>
              <p:cNvGrpSpPr/>
              <p:nvPr/>
            </p:nvGrpSpPr>
            <p:grpSpPr>
              <a:xfrm>
                <a:off x="7101595" y="5534548"/>
                <a:ext cx="1848050" cy="827089"/>
                <a:chOff x="7101595" y="5534548"/>
                <a:chExt cx="1848050" cy="827089"/>
              </a:xfrm>
            </p:grpSpPr>
            <p:sp>
              <p:nvSpPr>
                <p:cNvPr id="564" name="Rectangle 563">
                  <a:extLst>
                    <a:ext uri="{FF2B5EF4-FFF2-40B4-BE49-F238E27FC236}">
                      <a16:creationId xmlns:a16="http://schemas.microsoft.com/office/drawing/2014/main" id="{D273A841-A015-1AFC-CA09-8C1390FF2564}"/>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41540DCE-2D9F-3A24-4B8B-C9CDA6E0F4B8}"/>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565">
                  <a:extLst>
                    <a:ext uri="{FF2B5EF4-FFF2-40B4-BE49-F238E27FC236}">
                      <a16:creationId xmlns:a16="http://schemas.microsoft.com/office/drawing/2014/main" id="{E1E5CFE6-7123-E55D-9F7F-C4CE3AD1376F}"/>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a:extLst>
                    <a:ext uri="{FF2B5EF4-FFF2-40B4-BE49-F238E27FC236}">
                      <a16:creationId xmlns:a16="http://schemas.microsoft.com/office/drawing/2014/main" id="{5A62BE93-1A78-C3EC-746A-144C520DA7FF}"/>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D4A13D14-EBBB-E071-9C18-F52D31DAFBD3}"/>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0EEA8035-F153-5ECC-7F8F-33E464700D7F}"/>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569">
                  <a:extLst>
                    <a:ext uri="{FF2B5EF4-FFF2-40B4-BE49-F238E27FC236}">
                      <a16:creationId xmlns:a16="http://schemas.microsoft.com/office/drawing/2014/main" id="{7E64F61F-973D-BAC2-4FCF-3BD1085C9E06}"/>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a:extLst>
                    <a:ext uri="{FF2B5EF4-FFF2-40B4-BE49-F238E27FC236}">
                      <a16:creationId xmlns:a16="http://schemas.microsoft.com/office/drawing/2014/main" id="{DA326666-F81D-7341-6FEE-9F93F16585A5}"/>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3" name="Freeform: Shape 562">
                <a:extLst>
                  <a:ext uri="{FF2B5EF4-FFF2-40B4-BE49-F238E27FC236}">
                    <a16:creationId xmlns:a16="http://schemas.microsoft.com/office/drawing/2014/main" id="{1AAB0376-17CB-C2F9-2FC3-52786F186EE7}"/>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30" name="Group 529">
              <a:extLst>
                <a:ext uri="{FF2B5EF4-FFF2-40B4-BE49-F238E27FC236}">
                  <a16:creationId xmlns:a16="http://schemas.microsoft.com/office/drawing/2014/main" id="{6F4C0001-F467-EC85-C690-44775A723183}"/>
                </a:ext>
              </a:extLst>
            </p:cNvPr>
            <p:cNvGrpSpPr/>
            <p:nvPr/>
          </p:nvGrpSpPr>
          <p:grpSpPr>
            <a:xfrm>
              <a:off x="10263376" y="1947321"/>
              <a:ext cx="428958" cy="428958"/>
              <a:chOff x="7063508" y="4475504"/>
              <a:chExt cx="1924215" cy="1924215"/>
            </a:xfrm>
          </p:grpSpPr>
          <p:grpSp>
            <p:nvGrpSpPr>
              <p:cNvPr id="532" name="Group 531">
                <a:extLst>
                  <a:ext uri="{FF2B5EF4-FFF2-40B4-BE49-F238E27FC236}">
                    <a16:creationId xmlns:a16="http://schemas.microsoft.com/office/drawing/2014/main" id="{6D718854-8CC2-B187-8EC9-DF8448CCB55D}"/>
                  </a:ext>
                </a:extLst>
              </p:cNvPr>
              <p:cNvGrpSpPr/>
              <p:nvPr/>
            </p:nvGrpSpPr>
            <p:grpSpPr>
              <a:xfrm>
                <a:off x="7101595" y="4632004"/>
                <a:ext cx="1848050" cy="1552819"/>
                <a:chOff x="7101595" y="4632004"/>
                <a:chExt cx="1848050" cy="1552819"/>
              </a:xfrm>
            </p:grpSpPr>
            <p:sp>
              <p:nvSpPr>
                <p:cNvPr id="552" name="Rectangle 551">
                  <a:extLst>
                    <a:ext uri="{FF2B5EF4-FFF2-40B4-BE49-F238E27FC236}">
                      <a16:creationId xmlns:a16="http://schemas.microsoft.com/office/drawing/2014/main" id="{40A2DFD6-2117-F820-C0C0-8DF4AE678ACC}"/>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a:extLst>
                    <a:ext uri="{FF2B5EF4-FFF2-40B4-BE49-F238E27FC236}">
                      <a16:creationId xmlns:a16="http://schemas.microsoft.com/office/drawing/2014/main" id="{53111031-F616-0CF4-71E8-C767B2D253E5}"/>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a:extLst>
                    <a:ext uri="{FF2B5EF4-FFF2-40B4-BE49-F238E27FC236}">
                      <a16:creationId xmlns:a16="http://schemas.microsoft.com/office/drawing/2014/main" id="{0019031F-43DC-961E-5B79-92E817C4E51E}"/>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a:extLst>
                    <a:ext uri="{FF2B5EF4-FFF2-40B4-BE49-F238E27FC236}">
                      <a16:creationId xmlns:a16="http://schemas.microsoft.com/office/drawing/2014/main" id="{5DCF060A-38A8-6AF6-DC38-5986C5F3F0AF}"/>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429BCD52-265F-695C-9751-3F743ED5E03F}"/>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a:extLst>
                    <a:ext uri="{FF2B5EF4-FFF2-40B4-BE49-F238E27FC236}">
                      <a16:creationId xmlns:a16="http://schemas.microsoft.com/office/drawing/2014/main" id="{FE75C82F-8FE1-763E-64F9-2E112E139BF6}"/>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a:extLst>
                    <a:ext uri="{FF2B5EF4-FFF2-40B4-BE49-F238E27FC236}">
                      <a16:creationId xmlns:a16="http://schemas.microsoft.com/office/drawing/2014/main" id="{9E5EF8F4-E34D-62B6-F83A-763060A09D8A}"/>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AED54CD6-799F-D8B4-3E09-3A70F3DC10D7}"/>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3" name="Group 532">
                <a:extLst>
                  <a:ext uri="{FF2B5EF4-FFF2-40B4-BE49-F238E27FC236}">
                    <a16:creationId xmlns:a16="http://schemas.microsoft.com/office/drawing/2014/main" id="{854824F3-6D34-DA5A-9456-E09E594CA054}"/>
                  </a:ext>
                </a:extLst>
              </p:cNvPr>
              <p:cNvGrpSpPr/>
              <p:nvPr/>
            </p:nvGrpSpPr>
            <p:grpSpPr>
              <a:xfrm>
                <a:off x="7101595" y="4504660"/>
                <a:ext cx="1848050" cy="878449"/>
                <a:chOff x="7101595" y="4504660"/>
                <a:chExt cx="1848050" cy="878449"/>
              </a:xfrm>
            </p:grpSpPr>
            <p:sp>
              <p:nvSpPr>
                <p:cNvPr id="544" name="Rectangle 543">
                  <a:extLst>
                    <a:ext uri="{FF2B5EF4-FFF2-40B4-BE49-F238E27FC236}">
                      <a16:creationId xmlns:a16="http://schemas.microsoft.com/office/drawing/2014/main" id="{16AD0D43-9B29-34BD-CE1B-FC8BC6142826}"/>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544">
                  <a:extLst>
                    <a:ext uri="{FF2B5EF4-FFF2-40B4-BE49-F238E27FC236}">
                      <a16:creationId xmlns:a16="http://schemas.microsoft.com/office/drawing/2014/main" id="{E5F39A87-A5E4-845A-9D7F-EEDAD551EC57}"/>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147E5659-4D65-225A-B8DB-A9582D7E6A01}"/>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a:extLst>
                    <a:ext uri="{FF2B5EF4-FFF2-40B4-BE49-F238E27FC236}">
                      <a16:creationId xmlns:a16="http://schemas.microsoft.com/office/drawing/2014/main" id="{C1E9FD39-08A2-F4E0-BB46-36B8A2634FD2}"/>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a:extLst>
                    <a:ext uri="{FF2B5EF4-FFF2-40B4-BE49-F238E27FC236}">
                      <a16:creationId xmlns:a16="http://schemas.microsoft.com/office/drawing/2014/main" id="{AD4BF97E-7050-CFB2-890B-797D694CA23B}"/>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548">
                  <a:extLst>
                    <a:ext uri="{FF2B5EF4-FFF2-40B4-BE49-F238E27FC236}">
                      <a16:creationId xmlns:a16="http://schemas.microsoft.com/office/drawing/2014/main" id="{8C9A21ED-72F9-7B44-2C2E-A1CE245754F8}"/>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a:extLst>
                    <a:ext uri="{FF2B5EF4-FFF2-40B4-BE49-F238E27FC236}">
                      <a16:creationId xmlns:a16="http://schemas.microsoft.com/office/drawing/2014/main" id="{2000A59A-6BE9-F37F-698F-842D509DC6BB}"/>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a:extLst>
                    <a:ext uri="{FF2B5EF4-FFF2-40B4-BE49-F238E27FC236}">
                      <a16:creationId xmlns:a16="http://schemas.microsoft.com/office/drawing/2014/main" id="{72388AF3-D902-25C5-ACC2-F3239ADF5461}"/>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4" name="Group 533">
                <a:extLst>
                  <a:ext uri="{FF2B5EF4-FFF2-40B4-BE49-F238E27FC236}">
                    <a16:creationId xmlns:a16="http://schemas.microsoft.com/office/drawing/2014/main" id="{AB3D47FF-57D0-EE5B-4855-AD370191ECE5}"/>
                  </a:ext>
                </a:extLst>
              </p:cNvPr>
              <p:cNvGrpSpPr/>
              <p:nvPr/>
            </p:nvGrpSpPr>
            <p:grpSpPr>
              <a:xfrm>
                <a:off x="7101595" y="5534548"/>
                <a:ext cx="1848050" cy="827089"/>
                <a:chOff x="7101595" y="5534548"/>
                <a:chExt cx="1848050" cy="827089"/>
              </a:xfrm>
            </p:grpSpPr>
            <p:sp>
              <p:nvSpPr>
                <p:cNvPr id="536" name="Rectangle 535">
                  <a:extLst>
                    <a:ext uri="{FF2B5EF4-FFF2-40B4-BE49-F238E27FC236}">
                      <a16:creationId xmlns:a16="http://schemas.microsoft.com/office/drawing/2014/main" id="{07D06F5C-FCF8-DFB2-F377-1A4C2EE31444}"/>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BC98B519-A474-7F22-6F68-3C064141741C}"/>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57D26857-F553-0458-3711-8C0F874A667B}"/>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D2A4F96E-69F1-1C4D-96EE-5AF2A1458CCC}"/>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65E796D2-0C28-EB87-9F32-9CC49931F561}"/>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6B25A54C-3A72-B1E8-5421-C7C75D5D3732}"/>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a:extLst>
                    <a:ext uri="{FF2B5EF4-FFF2-40B4-BE49-F238E27FC236}">
                      <a16:creationId xmlns:a16="http://schemas.microsoft.com/office/drawing/2014/main" id="{58FF55F1-7BA7-DECB-3A78-EF446870D773}"/>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a:extLst>
                    <a:ext uri="{FF2B5EF4-FFF2-40B4-BE49-F238E27FC236}">
                      <a16:creationId xmlns:a16="http://schemas.microsoft.com/office/drawing/2014/main" id="{0D89EE94-D752-EB2C-DD95-976E5DD7BD56}"/>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5" name="Freeform: Shape 534">
                <a:extLst>
                  <a:ext uri="{FF2B5EF4-FFF2-40B4-BE49-F238E27FC236}">
                    <a16:creationId xmlns:a16="http://schemas.microsoft.com/office/drawing/2014/main" id="{742F3736-E4DF-A097-65E4-841530DF4FFC}"/>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31" name="TextBox 530">
              <a:extLst>
                <a:ext uri="{FF2B5EF4-FFF2-40B4-BE49-F238E27FC236}">
                  <a16:creationId xmlns:a16="http://schemas.microsoft.com/office/drawing/2014/main" id="{195F99B1-BE01-B636-E397-024E7963C2C6}"/>
                </a:ext>
              </a:extLst>
            </p:cNvPr>
            <p:cNvSpPr txBox="1"/>
            <p:nvPr/>
          </p:nvSpPr>
          <p:spPr>
            <a:xfrm>
              <a:off x="10618537" y="1977103"/>
              <a:ext cx="594374" cy="338554"/>
            </a:xfrm>
            <a:prstGeom prst="rect">
              <a:avLst/>
            </a:prstGeom>
            <a:noFill/>
          </p:spPr>
          <p:txBody>
            <a:bodyPr wrap="square" rtlCol="0">
              <a:spAutoFit/>
            </a:bodyPr>
            <a:lstStyle/>
            <a:p>
              <a:pPr algn="ctr"/>
              <a:r>
                <a:rPr lang="en-US" sz="1600" b="1" dirty="0">
                  <a:latin typeface="LM Roman 12" panose="00000500000000000000" pitchFamily="50" charset="0"/>
                </a:rPr>
                <a:t>etc.</a:t>
              </a:r>
            </a:p>
          </p:txBody>
        </p:sp>
      </p:grpSp>
      <p:grpSp>
        <p:nvGrpSpPr>
          <p:cNvPr id="630" name="Group 629">
            <a:extLst>
              <a:ext uri="{FF2B5EF4-FFF2-40B4-BE49-F238E27FC236}">
                <a16:creationId xmlns:a16="http://schemas.microsoft.com/office/drawing/2014/main" id="{08B5BB90-992F-4787-631E-A3DCE62E584C}"/>
              </a:ext>
            </a:extLst>
          </p:cNvPr>
          <p:cNvGrpSpPr/>
          <p:nvPr/>
        </p:nvGrpSpPr>
        <p:grpSpPr>
          <a:xfrm>
            <a:off x="8718465" y="2348298"/>
            <a:ext cx="1181612" cy="1197969"/>
            <a:chOff x="10564524" y="1049201"/>
            <a:chExt cx="1181612" cy="1197969"/>
          </a:xfrm>
        </p:grpSpPr>
        <p:grpSp>
          <p:nvGrpSpPr>
            <p:cNvPr id="616" name="Group 615">
              <a:extLst>
                <a:ext uri="{FF2B5EF4-FFF2-40B4-BE49-F238E27FC236}">
                  <a16:creationId xmlns:a16="http://schemas.microsoft.com/office/drawing/2014/main" id="{F0DA3D83-38C2-D963-AEC9-4D04E577BD68}"/>
                </a:ext>
              </a:extLst>
            </p:cNvPr>
            <p:cNvGrpSpPr/>
            <p:nvPr/>
          </p:nvGrpSpPr>
          <p:grpSpPr>
            <a:xfrm>
              <a:off x="10564524" y="1049201"/>
              <a:ext cx="1181612" cy="1197969"/>
              <a:chOff x="7682010" y="2404129"/>
              <a:chExt cx="1543244" cy="1564607"/>
            </a:xfrm>
          </p:grpSpPr>
          <p:sp>
            <p:nvSpPr>
              <p:cNvPr id="617" name="Pentagon 616">
                <a:extLst>
                  <a:ext uri="{FF2B5EF4-FFF2-40B4-BE49-F238E27FC236}">
                    <a16:creationId xmlns:a16="http://schemas.microsoft.com/office/drawing/2014/main" id="{36401465-1B1F-FF02-995C-3BF1C1FF8BB7}"/>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Pentagon 617">
                <a:extLst>
                  <a:ext uri="{FF2B5EF4-FFF2-40B4-BE49-F238E27FC236}">
                    <a16:creationId xmlns:a16="http://schemas.microsoft.com/office/drawing/2014/main" id="{BB455E40-7CD8-9C32-6A8B-FD78695058E6}"/>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Pentagon 618">
                <a:extLst>
                  <a:ext uri="{FF2B5EF4-FFF2-40B4-BE49-F238E27FC236}">
                    <a16:creationId xmlns:a16="http://schemas.microsoft.com/office/drawing/2014/main" id="{15C3801F-6684-8E82-639F-E4F968F1EC05}"/>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0" name="Straight Connector 619">
                <a:extLst>
                  <a:ext uri="{FF2B5EF4-FFF2-40B4-BE49-F238E27FC236}">
                    <a16:creationId xmlns:a16="http://schemas.microsoft.com/office/drawing/2014/main" id="{2715AC55-8B16-5372-F196-F97FC8B6946B}"/>
                  </a:ext>
                </a:extLst>
              </p:cNvPr>
              <p:cNvCxnSpPr>
                <a:cxnSpLocks/>
                <a:stCxn id="617"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C56E0E85-0710-6C31-F1F4-C193176EB741}"/>
                  </a:ext>
                </a:extLst>
              </p:cNvPr>
              <p:cNvCxnSpPr>
                <a:cxnSpLocks/>
                <a:stCxn id="617"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8624FF65-6895-DB76-1A51-88D5F92EBD4E}"/>
                  </a:ext>
                </a:extLst>
              </p:cNvPr>
              <p:cNvCxnSpPr>
                <a:cxnSpLocks/>
                <a:stCxn id="617"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F9556870-06A9-A45B-676F-31B1D934E8BE}"/>
                  </a:ext>
                </a:extLst>
              </p:cNvPr>
              <p:cNvCxnSpPr>
                <a:cxnSpLocks/>
                <a:stCxn id="617"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4B96E950-57E6-0748-1D21-9470F3A8D927}"/>
                  </a:ext>
                </a:extLst>
              </p:cNvPr>
              <p:cNvCxnSpPr>
                <a:cxnSpLocks/>
                <a:stCxn id="617"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625" name="Straight Connector 624">
              <a:extLst>
                <a:ext uri="{FF2B5EF4-FFF2-40B4-BE49-F238E27FC236}">
                  <a16:creationId xmlns:a16="http://schemas.microsoft.com/office/drawing/2014/main" id="{5A400A59-6883-FDD6-FAFC-23E87293E2BA}"/>
                </a:ext>
              </a:extLst>
            </p:cNvPr>
            <p:cNvCxnSpPr>
              <a:cxnSpLocks/>
            </p:cNvCxnSpPr>
            <p:nvPr/>
          </p:nvCxnSpPr>
          <p:spPr>
            <a:xfrm flipV="1">
              <a:off x="11312227" y="1646104"/>
              <a:ext cx="249073" cy="5450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C6D5262B-37AC-2C4B-D2ED-6E62AC045FA3}"/>
                </a:ext>
              </a:extLst>
            </p:cNvPr>
            <p:cNvCxnSpPr>
              <a:cxnSpLocks/>
              <a:endCxn id="618" idx="5"/>
            </p:cNvCxnSpPr>
            <p:nvPr/>
          </p:nvCxnSpPr>
          <p:spPr>
            <a:xfrm>
              <a:off x="11240212" y="1318286"/>
              <a:ext cx="321088" cy="325592"/>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5B7BFFB5-F1F1-038F-5812-80B56F0597F9}"/>
                </a:ext>
              </a:extLst>
            </p:cNvPr>
            <p:cNvCxnSpPr>
              <a:cxnSpLocks/>
            </p:cNvCxnSpPr>
            <p:nvPr/>
          </p:nvCxnSpPr>
          <p:spPr>
            <a:xfrm flipH="1">
              <a:off x="10904372" y="1322052"/>
              <a:ext cx="340187" cy="1365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E1CA708A-3F5F-2C34-083A-0F5C7F82C13D}"/>
                </a:ext>
              </a:extLst>
            </p:cNvPr>
            <p:cNvCxnSpPr>
              <a:cxnSpLocks/>
              <a:stCxn id="618" idx="2"/>
            </p:cNvCxnSpPr>
            <p:nvPr/>
          </p:nvCxnSpPr>
          <p:spPr>
            <a:xfrm flipV="1">
              <a:off x="10793678" y="1458562"/>
              <a:ext cx="110694" cy="43665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2CE49F0F-188B-8EE9-B685-F93ADD06C351}"/>
                </a:ext>
              </a:extLst>
            </p:cNvPr>
            <p:cNvCxnSpPr>
              <a:cxnSpLocks/>
              <a:stCxn id="618" idx="2"/>
            </p:cNvCxnSpPr>
            <p:nvPr/>
          </p:nvCxnSpPr>
          <p:spPr>
            <a:xfrm>
              <a:off x="10793678" y="1895220"/>
              <a:ext cx="515442" cy="29478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FB382F12-13AB-45D9-2811-3CC7844080AC}"/>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19</a:t>
            </a:r>
          </a:p>
        </p:txBody>
      </p:sp>
    </p:spTree>
    <p:extLst>
      <p:ext uri="{BB962C8B-B14F-4D97-AF65-F5344CB8AC3E}">
        <p14:creationId xmlns:p14="http://schemas.microsoft.com/office/powerpoint/2010/main" val="3324791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AA82E-259D-0A7C-543D-34B83BC301C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99D329-83AF-F6B9-2E52-506D6299C291}"/>
              </a:ext>
            </a:extLst>
          </p:cNvPr>
          <p:cNvSpPr txBox="1"/>
          <p:nvPr/>
        </p:nvSpPr>
        <p:spPr>
          <a:xfrm>
            <a:off x="1800726" y="6184"/>
            <a:ext cx="8590547" cy="769441"/>
          </a:xfrm>
          <a:prstGeom prst="rect">
            <a:avLst/>
          </a:prstGeom>
          <a:noFill/>
        </p:spPr>
        <p:txBody>
          <a:bodyPr wrap="square" rtlCol="0">
            <a:spAutoFit/>
          </a:bodyPr>
          <a:lstStyle/>
          <a:p>
            <a:pPr algn="ctr"/>
            <a:r>
              <a:rPr lang="en-US" sz="4400" dirty="0">
                <a:latin typeface="LM Roman 12" panose="00000500000000000000" pitchFamily="50" charset="0"/>
              </a:rPr>
              <a:t>Deconvolution</a:t>
            </a:r>
          </a:p>
        </p:txBody>
      </p:sp>
      <p:sp>
        <p:nvSpPr>
          <p:cNvPr id="5" name="Rectangle: Rounded Corners 4">
            <a:extLst>
              <a:ext uri="{FF2B5EF4-FFF2-40B4-BE49-F238E27FC236}">
                <a16:creationId xmlns:a16="http://schemas.microsoft.com/office/drawing/2014/main" id="{58EC8DF5-67EF-C866-1AE0-CF577F1FD208}"/>
              </a:ext>
            </a:extLst>
          </p:cNvPr>
          <p:cNvSpPr/>
          <p:nvPr/>
        </p:nvSpPr>
        <p:spPr>
          <a:xfrm>
            <a:off x="4386272" y="2197262"/>
            <a:ext cx="805284" cy="2920293"/>
          </a:xfrm>
          <a:prstGeom prst="roundRect">
            <a:avLst/>
          </a:prstGeom>
          <a:gradFill>
            <a:gsLst>
              <a:gs pos="0">
                <a:srgbClr val="F28A00"/>
              </a:gs>
              <a:gs pos="100000">
                <a:srgbClr val="8800C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E53F2887-45D2-C102-7C9E-262F9D8E8451}"/>
              </a:ext>
            </a:extLst>
          </p:cNvPr>
          <p:cNvGrpSpPr/>
          <p:nvPr/>
        </p:nvGrpSpPr>
        <p:grpSpPr>
          <a:xfrm>
            <a:off x="6651496" y="2197262"/>
            <a:ext cx="805284" cy="2920293"/>
            <a:chOff x="2528023" y="3270349"/>
            <a:chExt cx="805284" cy="2920293"/>
          </a:xfrm>
        </p:grpSpPr>
        <p:sp>
          <p:nvSpPr>
            <p:cNvPr id="7" name="Rectangle: Rounded Corners 6">
              <a:extLst>
                <a:ext uri="{FF2B5EF4-FFF2-40B4-BE49-F238E27FC236}">
                  <a16:creationId xmlns:a16="http://schemas.microsoft.com/office/drawing/2014/main" id="{D19B863D-C616-ACD1-6158-8099FD5F5F18}"/>
                </a:ext>
              </a:extLst>
            </p:cNvPr>
            <p:cNvSpPr/>
            <p:nvPr/>
          </p:nvSpPr>
          <p:spPr>
            <a:xfrm>
              <a:off x="2528023" y="3270349"/>
              <a:ext cx="805284" cy="689514"/>
            </a:xfrm>
            <a:prstGeom prst="roundRect">
              <a:avLst/>
            </a:prstGeom>
            <a:solidFill>
              <a:srgbClr val="F28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5628817-DFFD-A3F0-5674-7DF0EFA0FD2F}"/>
                </a:ext>
              </a:extLst>
            </p:cNvPr>
            <p:cNvSpPr/>
            <p:nvPr/>
          </p:nvSpPr>
          <p:spPr>
            <a:xfrm>
              <a:off x="2528023" y="4013942"/>
              <a:ext cx="805284" cy="689514"/>
            </a:xfrm>
            <a:prstGeom prst="roundRect">
              <a:avLst/>
            </a:prstGeom>
            <a:solidFill>
              <a:srgbClr val="D15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E4B7DE01-EC7D-2668-1685-F06082A1D131}"/>
                </a:ext>
              </a:extLst>
            </p:cNvPr>
            <p:cNvSpPr/>
            <p:nvPr/>
          </p:nvSpPr>
          <p:spPr>
            <a:xfrm>
              <a:off x="2528023" y="4757535"/>
              <a:ext cx="805284" cy="689514"/>
            </a:xfrm>
            <a:prstGeom prst="roundRect">
              <a:avLst/>
            </a:prstGeom>
            <a:solidFill>
              <a:srgbClr val="B43A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4B0F596B-3B19-871C-EAC5-AA842D3283FB}"/>
                </a:ext>
              </a:extLst>
            </p:cNvPr>
            <p:cNvSpPr/>
            <p:nvPr/>
          </p:nvSpPr>
          <p:spPr>
            <a:xfrm>
              <a:off x="2528023" y="5501128"/>
              <a:ext cx="805284" cy="689514"/>
            </a:xfrm>
            <a:prstGeom prst="roundRect">
              <a:avLst/>
            </a:prstGeom>
            <a:solidFill>
              <a:srgbClr val="8800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Arrow: Right 45">
            <a:extLst>
              <a:ext uri="{FF2B5EF4-FFF2-40B4-BE49-F238E27FC236}">
                <a16:creationId xmlns:a16="http://schemas.microsoft.com/office/drawing/2014/main" id="{DB239E33-199B-7D6B-4782-4A5F6AE0F018}"/>
              </a:ext>
            </a:extLst>
          </p:cNvPr>
          <p:cNvSpPr/>
          <p:nvPr/>
        </p:nvSpPr>
        <p:spPr>
          <a:xfrm>
            <a:off x="5457858" y="3399568"/>
            <a:ext cx="886917" cy="515679"/>
          </a:xfrm>
          <a:prstGeom prst="rightArrow">
            <a:avLst>
              <a:gd name="adj1" fmla="val 50000"/>
              <a:gd name="adj2" fmla="val 82990"/>
            </a:avLst>
          </a:prstGeom>
          <a:noFill/>
          <a:ln>
            <a:gradFill>
              <a:gsLst>
                <a:gs pos="0">
                  <a:srgbClr val="8800CC"/>
                </a:gs>
                <a:gs pos="100000">
                  <a:srgbClr val="F28A00"/>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AD4166B4-E38E-9774-5AA5-2435F8D793A2}"/>
              </a:ext>
            </a:extLst>
          </p:cNvPr>
          <p:cNvSpPr txBox="1"/>
          <p:nvPr/>
        </p:nvSpPr>
        <p:spPr>
          <a:xfrm>
            <a:off x="3995659" y="1705813"/>
            <a:ext cx="3913006" cy="338554"/>
          </a:xfrm>
          <a:prstGeom prst="rect">
            <a:avLst/>
          </a:prstGeom>
          <a:noFill/>
        </p:spPr>
        <p:txBody>
          <a:bodyPr wrap="square" rtlCol="0">
            <a:spAutoFit/>
          </a:bodyPr>
          <a:lstStyle/>
          <a:p>
            <a:pPr algn="ctr"/>
            <a:r>
              <a:rPr lang="en-US" sz="1600" b="1" dirty="0">
                <a:latin typeface="LM Roman 12" panose="00000500000000000000" pitchFamily="50" charset="0"/>
              </a:rPr>
              <a:t>Deconvolution = “Unmixing” data</a:t>
            </a:r>
          </a:p>
        </p:txBody>
      </p:sp>
      <p:sp>
        <p:nvSpPr>
          <p:cNvPr id="76" name="TextBox 75">
            <a:extLst>
              <a:ext uri="{FF2B5EF4-FFF2-40B4-BE49-F238E27FC236}">
                <a16:creationId xmlns:a16="http://schemas.microsoft.com/office/drawing/2014/main" id="{D930425A-55B7-6A15-2BFE-A0840C628549}"/>
              </a:ext>
            </a:extLst>
          </p:cNvPr>
          <p:cNvSpPr txBox="1"/>
          <p:nvPr/>
        </p:nvSpPr>
        <p:spPr>
          <a:xfrm>
            <a:off x="4144739" y="5171634"/>
            <a:ext cx="3913006" cy="338554"/>
          </a:xfrm>
          <a:prstGeom prst="rect">
            <a:avLst/>
          </a:prstGeom>
          <a:noFill/>
        </p:spPr>
        <p:txBody>
          <a:bodyPr wrap="square" rtlCol="0">
            <a:spAutoFit/>
          </a:bodyPr>
          <a:lstStyle/>
          <a:p>
            <a:pPr algn="ctr"/>
            <a:r>
              <a:rPr lang="en-US" sz="1600" b="1" dirty="0">
                <a:latin typeface="LM Roman 12" panose="00000500000000000000" pitchFamily="50" charset="0"/>
              </a:rPr>
              <a:t>Bulk RNA           Single Cell RNA</a:t>
            </a:r>
          </a:p>
        </p:txBody>
      </p:sp>
      <p:pic>
        <p:nvPicPr>
          <p:cNvPr id="80" name="Picture 79" descr="A group of objects on a white background&#10;&#10;AI-generated content may be incorrect.">
            <a:extLst>
              <a:ext uri="{FF2B5EF4-FFF2-40B4-BE49-F238E27FC236}">
                <a16:creationId xmlns:a16="http://schemas.microsoft.com/office/drawing/2014/main" id="{AABE2B20-6FFA-5526-76DA-20C2B9D29229}"/>
              </a:ext>
            </a:extLst>
          </p:cNvPr>
          <p:cNvPicPr>
            <a:picLocks noChangeAspect="1"/>
          </p:cNvPicPr>
          <p:nvPr/>
        </p:nvPicPr>
        <p:blipFill>
          <a:blip r:embed="rId3">
            <a:extLst>
              <a:ext uri="{28A0092B-C50C-407E-A947-70E740481C1C}">
                <a14:useLocalDpi xmlns:a14="http://schemas.microsoft.com/office/drawing/2010/main" val="0"/>
              </a:ext>
            </a:extLst>
          </a:blip>
          <a:srcRect l="10833" t="15200" r="83237" b="49419"/>
          <a:stretch/>
        </p:blipFill>
        <p:spPr>
          <a:xfrm>
            <a:off x="3148537" y="2674880"/>
            <a:ext cx="470505" cy="1965054"/>
          </a:xfrm>
          <a:prstGeom prst="rect">
            <a:avLst/>
          </a:prstGeom>
        </p:spPr>
      </p:pic>
      <p:pic>
        <p:nvPicPr>
          <p:cNvPr id="82" name="Picture 81" descr="A group of objects on a white background&#10;&#10;AI-generated content may be incorrect.">
            <a:extLst>
              <a:ext uri="{FF2B5EF4-FFF2-40B4-BE49-F238E27FC236}">
                <a16:creationId xmlns:a16="http://schemas.microsoft.com/office/drawing/2014/main" id="{30F4A921-E7CD-84D2-1791-889E716DEDDB}"/>
              </a:ext>
            </a:extLst>
          </p:cNvPr>
          <p:cNvPicPr>
            <a:picLocks noChangeAspect="1"/>
          </p:cNvPicPr>
          <p:nvPr/>
        </p:nvPicPr>
        <p:blipFill>
          <a:blip r:embed="rId3">
            <a:extLst>
              <a:ext uri="{28A0092B-C50C-407E-A947-70E740481C1C}">
                <a14:useLocalDpi xmlns:a14="http://schemas.microsoft.com/office/drawing/2010/main" val="0"/>
              </a:ext>
            </a:extLst>
          </a:blip>
          <a:srcRect l="19574" t="71041" r="66531" b="10022"/>
          <a:stretch/>
        </p:blipFill>
        <p:spPr>
          <a:xfrm>
            <a:off x="8183591" y="3103409"/>
            <a:ext cx="1161453" cy="1107996"/>
          </a:xfrm>
          <a:prstGeom prst="rect">
            <a:avLst/>
          </a:prstGeom>
        </p:spPr>
      </p:pic>
      <p:sp>
        <p:nvSpPr>
          <p:cNvPr id="2" name="TextBox 1">
            <a:extLst>
              <a:ext uri="{FF2B5EF4-FFF2-40B4-BE49-F238E27FC236}">
                <a16:creationId xmlns:a16="http://schemas.microsoft.com/office/drawing/2014/main" id="{9B074B08-817F-99AA-5363-D55079F146DC}"/>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2</a:t>
            </a:r>
          </a:p>
        </p:txBody>
      </p:sp>
    </p:spTree>
    <p:extLst>
      <p:ext uri="{BB962C8B-B14F-4D97-AF65-F5344CB8AC3E}">
        <p14:creationId xmlns:p14="http://schemas.microsoft.com/office/powerpoint/2010/main" val="980823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87610-7D37-480C-C83F-C09EB34E45F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685C3FB-DC13-8576-8EE4-5B7FBEA7CF40}"/>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Bulk Comparison</a:t>
            </a:r>
          </a:p>
        </p:txBody>
      </p:sp>
      <p:pic>
        <p:nvPicPr>
          <p:cNvPr id="18" name="Picture 17" descr="A diagram of a hexagon with different colored lines&#10;&#10;AI-generated content may be incorrect.">
            <a:extLst>
              <a:ext uri="{FF2B5EF4-FFF2-40B4-BE49-F238E27FC236}">
                <a16:creationId xmlns:a16="http://schemas.microsoft.com/office/drawing/2014/main" id="{5D83A65E-E15F-2811-A764-6D33323E85D6}"/>
              </a:ext>
            </a:extLst>
          </p:cNvPr>
          <p:cNvPicPr>
            <a:picLocks noChangeAspect="1"/>
          </p:cNvPicPr>
          <p:nvPr/>
        </p:nvPicPr>
        <p:blipFill>
          <a:blip r:embed="rId2">
            <a:extLst>
              <a:ext uri="{28A0092B-C50C-407E-A947-70E740481C1C}">
                <a14:useLocalDpi xmlns:a14="http://schemas.microsoft.com/office/drawing/2010/main" val="0"/>
              </a:ext>
            </a:extLst>
          </a:blip>
          <a:srcRect t="12476"/>
          <a:stretch/>
        </p:blipFill>
        <p:spPr>
          <a:xfrm>
            <a:off x="3816350" y="672841"/>
            <a:ext cx="7059150" cy="6096259"/>
          </a:xfrm>
          <a:prstGeom prst="rect">
            <a:avLst/>
          </a:prstGeom>
        </p:spPr>
      </p:pic>
      <p:sp>
        <p:nvSpPr>
          <p:cNvPr id="19" name="TextBox 18">
            <a:extLst>
              <a:ext uri="{FF2B5EF4-FFF2-40B4-BE49-F238E27FC236}">
                <a16:creationId xmlns:a16="http://schemas.microsoft.com/office/drawing/2014/main" id="{A37BCB8F-C2B9-C4C8-088D-10BECB93FD7D}"/>
              </a:ext>
            </a:extLst>
          </p:cNvPr>
          <p:cNvSpPr txBox="1"/>
          <p:nvPr/>
        </p:nvSpPr>
        <p:spPr>
          <a:xfrm>
            <a:off x="514108" y="229213"/>
            <a:ext cx="1204606"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grpSp>
        <p:nvGrpSpPr>
          <p:cNvPr id="20" name="Group 19">
            <a:extLst>
              <a:ext uri="{FF2B5EF4-FFF2-40B4-BE49-F238E27FC236}">
                <a16:creationId xmlns:a16="http://schemas.microsoft.com/office/drawing/2014/main" id="{BB84D1B4-2580-0B0D-B4F5-8765C6267198}"/>
              </a:ext>
            </a:extLst>
          </p:cNvPr>
          <p:cNvGrpSpPr/>
          <p:nvPr/>
        </p:nvGrpSpPr>
        <p:grpSpPr>
          <a:xfrm>
            <a:off x="535076" y="670737"/>
            <a:ext cx="1181612" cy="1197969"/>
            <a:chOff x="7682010" y="2404129"/>
            <a:chExt cx="1543244" cy="1564607"/>
          </a:xfrm>
        </p:grpSpPr>
        <p:sp>
          <p:nvSpPr>
            <p:cNvPr id="21" name="Pentagon 20">
              <a:extLst>
                <a:ext uri="{FF2B5EF4-FFF2-40B4-BE49-F238E27FC236}">
                  <a16:creationId xmlns:a16="http://schemas.microsoft.com/office/drawing/2014/main" id="{7AF3DBD3-D88B-CBDC-6761-2F58EC1A02BD}"/>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723DFD4C-4DF4-2BDC-BB9F-47AA3C97761C}"/>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B74472A5-2A2A-CA66-06E5-ED31D7DC8441}"/>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9636F8B-5F85-3D59-585E-BD5A8D16B5FD}"/>
                </a:ext>
              </a:extLst>
            </p:cNvPr>
            <p:cNvCxnSpPr>
              <a:stCxn id="21"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7B5C0E8-DBCE-263F-0CF0-3C73853FF6BB}"/>
                </a:ext>
              </a:extLst>
            </p:cNvPr>
            <p:cNvCxnSpPr>
              <a:cxnSpLocks/>
              <a:stCxn id="21"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6EA7126-ABBF-A7C2-E322-59799451F60D}"/>
                </a:ext>
              </a:extLst>
            </p:cNvPr>
            <p:cNvCxnSpPr>
              <a:cxnSpLocks/>
              <a:stCxn id="21"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E3E6F51-4819-6761-B910-F1A02CBD4DA7}"/>
                </a:ext>
              </a:extLst>
            </p:cNvPr>
            <p:cNvCxnSpPr>
              <a:cxnSpLocks/>
              <a:stCxn id="21"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7F67597-4ECA-19B8-81C6-BF4F0CBC30A8}"/>
                </a:ext>
              </a:extLst>
            </p:cNvPr>
            <p:cNvCxnSpPr>
              <a:cxnSpLocks/>
              <a:stCxn id="21"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31" name="Straight Connector 30">
            <a:extLst>
              <a:ext uri="{FF2B5EF4-FFF2-40B4-BE49-F238E27FC236}">
                <a16:creationId xmlns:a16="http://schemas.microsoft.com/office/drawing/2014/main" id="{844D4B17-4D80-1027-47A3-86D19A94D58D}"/>
              </a:ext>
            </a:extLst>
          </p:cNvPr>
          <p:cNvCxnSpPr>
            <a:cxnSpLocks/>
            <a:stCxn id="21" idx="4"/>
          </p:cNvCxnSpPr>
          <p:nvPr/>
        </p:nvCxnSpPr>
        <p:spPr>
          <a:xfrm flipV="1">
            <a:off x="1292483" y="1282355"/>
            <a:ext cx="342486" cy="586351"/>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D7B9FB0-55E0-ECA1-8CB8-5464D06F46A1}"/>
              </a:ext>
            </a:extLst>
          </p:cNvPr>
          <p:cNvCxnSpPr>
            <a:cxnSpLocks/>
            <a:stCxn id="21" idx="4"/>
          </p:cNvCxnSpPr>
          <p:nvPr/>
        </p:nvCxnSpPr>
        <p:spPr>
          <a:xfrm flipH="1" flipV="1">
            <a:off x="835409" y="1447446"/>
            <a:ext cx="457075" cy="42126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43B67A7-539B-4BFC-63DF-6B4129959752}"/>
              </a:ext>
            </a:extLst>
          </p:cNvPr>
          <p:cNvCxnSpPr>
            <a:cxnSpLocks/>
          </p:cNvCxnSpPr>
          <p:nvPr/>
        </p:nvCxnSpPr>
        <p:spPr>
          <a:xfrm flipH="1" flipV="1">
            <a:off x="705309" y="979689"/>
            <a:ext cx="130100" cy="47270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E9BBAE1-5FCB-91A5-BE13-CE2632699E37}"/>
              </a:ext>
            </a:extLst>
          </p:cNvPr>
          <p:cNvCxnSpPr>
            <a:cxnSpLocks/>
          </p:cNvCxnSpPr>
          <p:nvPr/>
        </p:nvCxnSpPr>
        <p:spPr>
          <a:xfrm flipH="1">
            <a:off x="704876" y="798943"/>
            <a:ext cx="551094" cy="181223"/>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F5F13D8E-5D9A-BCEA-C921-DAA1187A576B}"/>
              </a:ext>
            </a:extLst>
          </p:cNvPr>
          <p:cNvCxnSpPr>
            <a:cxnSpLocks/>
          </p:cNvCxnSpPr>
          <p:nvPr/>
        </p:nvCxnSpPr>
        <p:spPr>
          <a:xfrm>
            <a:off x="1255971" y="797068"/>
            <a:ext cx="378999" cy="489714"/>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FF7C060-6F4C-96CE-7666-4978454C5585}"/>
              </a:ext>
            </a:extLst>
          </p:cNvPr>
          <p:cNvCxnSpPr>
            <a:cxnSpLocks/>
          </p:cNvCxnSpPr>
          <p:nvPr/>
        </p:nvCxnSpPr>
        <p:spPr>
          <a:xfrm flipV="1">
            <a:off x="1282779" y="1267640"/>
            <a:ext cx="249073" cy="5450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19CF173-1A1A-EB5A-734C-6E601F0A225C}"/>
              </a:ext>
            </a:extLst>
          </p:cNvPr>
          <p:cNvCxnSpPr>
            <a:cxnSpLocks/>
            <a:endCxn id="22" idx="5"/>
          </p:cNvCxnSpPr>
          <p:nvPr/>
        </p:nvCxnSpPr>
        <p:spPr>
          <a:xfrm>
            <a:off x="1210764" y="939822"/>
            <a:ext cx="321088" cy="325592"/>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ADFB2E5-E806-B0E3-CF34-68B8FCCD9C21}"/>
              </a:ext>
            </a:extLst>
          </p:cNvPr>
          <p:cNvCxnSpPr>
            <a:cxnSpLocks/>
          </p:cNvCxnSpPr>
          <p:nvPr/>
        </p:nvCxnSpPr>
        <p:spPr>
          <a:xfrm flipH="1">
            <a:off x="874924" y="943588"/>
            <a:ext cx="340187" cy="1365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EE9026F-5F7D-111E-56D6-41E4CC0DD0A8}"/>
              </a:ext>
            </a:extLst>
          </p:cNvPr>
          <p:cNvCxnSpPr>
            <a:cxnSpLocks/>
            <a:stCxn id="22" idx="2"/>
          </p:cNvCxnSpPr>
          <p:nvPr/>
        </p:nvCxnSpPr>
        <p:spPr>
          <a:xfrm flipV="1">
            <a:off x="764230" y="1080098"/>
            <a:ext cx="110694" cy="43665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75A3A6E-F6D1-0CF1-9847-2034C1C1E601}"/>
              </a:ext>
            </a:extLst>
          </p:cNvPr>
          <p:cNvCxnSpPr>
            <a:cxnSpLocks/>
            <a:stCxn id="22" idx="2"/>
          </p:cNvCxnSpPr>
          <p:nvPr/>
        </p:nvCxnSpPr>
        <p:spPr>
          <a:xfrm>
            <a:off x="764230" y="1516756"/>
            <a:ext cx="515442" cy="29478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23CCE54-9ECF-2FDC-1B46-24D1A7E78F1F}"/>
              </a:ext>
            </a:extLst>
          </p:cNvPr>
          <p:cNvCxnSpPr>
            <a:cxnSpLocks/>
            <a:stCxn id="25" idx="0"/>
          </p:cNvCxnSpPr>
          <p:nvPr/>
        </p:nvCxnSpPr>
        <p:spPr>
          <a:xfrm>
            <a:off x="1177140" y="1050316"/>
            <a:ext cx="261247" cy="211243"/>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AEC308D-6D3A-C75D-1BFE-6009D0177B40}"/>
              </a:ext>
            </a:extLst>
          </p:cNvPr>
          <p:cNvCxnSpPr>
            <a:cxnSpLocks/>
          </p:cNvCxnSpPr>
          <p:nvPr/>
        </p:nvCxnSpPr>
        <p:spPr>
          <a:xfrm flipV="1">
            <a:off x="1266553" y="1261559"/>
            <a:ext cx="171833" cy="49602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E4DEFB2F-0B63-D882-5361-F0796AB65619}"/>
              </a:ext>
            </a:extLst>
          </p:cNvPr>
          <p:cNvCxnSpPr>
            <a:cxnSpLocks/>
          </p:cNvCxnSpPr>
          <p:nvPr/>
        </p:nvCxnSpPr>
        <p:spPr>
          <a:xfrm flipH="1" flipV="1">
            <a:off x="687924" y="1586066"/>
            <a:ext cx="578629" cy="176691"/>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163A0E2-0151-6B94-8C9B-5EAAC50674F9}"/>
              </a:ext>
            </a:extLst>
          </p:cNvPr>
          <p:cNvCxnSpPr>
            <a:cxnSpLocks/>
          </p:cNvCxnSpPr>
          <p:nvPr/>
        </p:nvCxnSpPr>
        <p:spPr>
          <a:xfrm flipH="1">
            <a:off x="684817" y="1183612"/>
            <a:ext cx="360200" cy="40245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8D96D88-0DA3-078C-00CA-598719F22D80}"/>
              </a:ext>
            </a:extLst>
          </p:cNvPr>
          <p:cNvCxnSpPr>
            <a:cxnSpLocks/>
            <a:stCxn id="25" idx="0"/>
          </p:cNvCxnSpPr>
          <p:nvPr/>
        </p:nvCxnSpPr>
        <p:spPr>
          <a:xfrm flipH="1">
            <a:off x="1047572" y="1050316"/>
            <a:ext cx="129567" cy="13575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3BA287-14C3-A101-E46D-E97BE65A1613}"/>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20</a:t>
            </a:r>
          </a:p>
        </p:txBody>
      </p:sp>
    </p:spTree>
    <p:extLst>
      <p:ext uri="{BB962C8B-B14F-4D97-AF65-F5344CB8AC3E}">
        <p14:creationId xmlns:p14="http://schemas.microsoft.com/office/powerpoint/2010/main" val="427499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F0D06-77E5-3B7A-F087-ADC02E4E1A91}"/>
            </a:ext>
          </a:extLst>
        </p:cNvPr>
        <p:cNvGrpSpPr/>
        <p:nvPr/>
      </p:nvGrpSpPr>
      <p:grpSpPr>
        <a:xfrm>
          <a:off x="0" y="0"/>
          <a:ext cx="0" cy="0"/>
          <a:chOff x="0" y="0"/>
          <a:chExt cx="0" cy="0"/>
        </a:xfrm>
      </p:grpSpPr>
      <p:pic>
        <p:nvPicPr>
          <p:cNvPr id="3" name="Picture 2" descr="A hexagon with many colored lines&#10;&#10;AI-generated content may be incorrect.">
            <a:extLst>
              <a:ext uri="{FF2B5EF4-FFF2-40B4-BE49-F238E27FC236}">
                <a16:creationId xmlns:a16="http://schemas.microsoft.com/office/drawing/2014/main" id="{B02C9239-B475-5573-A7D1-B8ED29999BB6}"/>
              </a:ext>
            </a:extLst>
          </p:cNvPr>
          <p:cNvPicPr>
            <a:picLocks noChangeAspect="1"/>
          </p:cNvPicPr>
          <p:nvPr/>
        </p:nvPicPr>
        <p:blipFill>
          <a:blip r:embed="rId2">
            <a:extLst>
              <a:ext uri="{28A0092B-C50C-407E-A947-70E740481C1C}">
                <a14:useLocalDpi xmlns:a14="http://schemas.microsoft.com/office/drawing/2010/main" val="0"/>
              </a:ext>
            </a:extLst>
          </a:blip>
          <a:srcRect l="846" t="11852" r="-1"/>
          <a:stretch/>
        </p:blipFill>
        <p:spPr>
          <a:xfrm>
            <a:off x="152400" y="2210462"/>
            <a:ext cx="3993830" cy="3536287"/>
          </a:xfrm>
          <a:prstGeom prst="rect">
            <a:avLst/>
          </a:prstGeom>
        </p:spPr>
      </p:pic>
      <p:pic>
        <p:nvPicPr>
          <p:cNvPr id="6" name="Picture 5" descr="A diagram of a hexagon with many colored lines&#10;&#10;AI-generated content may be incorrect.">
            <a:extLst>
              <a:ext uri="{FF2B5EF4-FFF2-40B4-BE49-F238E27FC236}">
                <a16:creationId xmlns:a16="http://schemas.microsoft.com/office/drawing/2014/main" id="{9C6B9D6A-4A24-4BF9-1DB3-D994D1B490A5}"/>
              </a:ext>
            </a:extLst>
          </p:cNvPr>
          <p:cNvPicPr>
            <a:picLocks noChangeAspect="1"/>
          </p:cNvPicPr>
          <p:nvPr/>
        </p:nvPicPr>
        <p:blipFill>
          <a:blip r:embed="rId3">
            <a:extLst>
              <a:ext uri="{28A0092B-C50C-407E-A947-70E740481C1C}">
                <a14:useLocalDpi xmlns:a14="http://schemas.microsoft.com/office/drawing/2010/main" val="0"/>
              </a:ext>
            </a:extLst>
          </a:blip>
          <a:srcRect l="1023" t="12222"/>
          <a:stretch/>
        </p:blipFill>
        <p:spPr>
          <a:xfrm>
            <a:off x="4097851" y="2210462"/>
            <a:ext cx="3996296" cy="3504039"/>
          </a:xfrm>
          <a:prstGeom prst="rect">
            <a:avLst/>
          </a:prstGeom>
        </p:spPr>
      </p:pic>
      <p:pic>
        <p:nvPicPr>
          <p:cNvPr id="8" name="Picture 7" descr="A diagram of a hexagon with many colored lines&#10;&#10;AI-generated content may be incorrect.">
            <a:extLst>
              <a:ext uri="{FF2B5EF4-FFF2-40B4-BE49-F238E27FC236}">
                <a16:creationId xmlns:a16="http://schemas.microsoft.com/office/drawing/2014/main" id="{BEEDB242-0AB3-E21E-F37B-F7D8C6A870EA}"/>
              </a:ext>
            </a:extLst>
          </p:cNvPr>
          <p:cNvPicPr>
            <a:picLocks noChangeAspect="1"/>
          </p:cNvPicPr>
          <p:nvPr/>
        </p:nvPicPr>
        <p:blipFill>
          <a:blip r:embed="rId4">
            <a:extLst>
              <a:ext uri="{28A0092B-C50C-407E-A947-70E740481C1C}">
                <a14:useLocalDpi xmlns:a14="http://schemas.microsoft.com/office/drawing/2010/main" val="0"/>
              </a:ext>
            </a:extLst>
          </a:blip>
          <a:srcRect t="12130" r="1303"/>
          <a:stretch/>
        </p:blipFill>
        <p:spPr>
          <a:xfrm>
            <a:off x="8267700" y="2210462"/>
            <a:ext cx="3835400" cy="3535185"/>
          </a:xfrm>
          <a:prstGeom prst="rect">
            <a:avLst/>
          </a:prstGeom>
        </p:spPr>
      </p:pic>
      <p:sp>
        <p:nvSpPr>
          <p:cNvPr id="11" name="TextBox 10">
            <a:extLst>
              <a:ext uri="{FF2B5EF4-FFF2-40B4-BE49-F238E27FC236}">
                <a16:creationId xmlns:a16="http://schemas.microsoft.com/office/drawing/2014/main" id="{EAE0B4F0-1493-36CD-FA0E-9223C78836BC}"/>
              </a:ext>
            </a:extLst>
          </p:cNvPr>
          <p:cNvSpPr txBox="1"/>
          <p:nvPr/>
        </p:nvSpPr>
        <p:spPr>
          <a:xfrm>
            <a:off x="152400" y="1518149"/>
            <a:ext cx="11747500" cy="461665"/>
          </a:xfrm>
          <a:prstGeom prst="rect">
            <a:avLst/>
          </a:prstGeom>
          <a:noFill/>
        </p:spPr>
        <p:txBody>
          <a:bodyPr wrap="square" rtlCol="0">
            <a:spAutoFit/>
          </a:bodyPr>
          <a:lstStyle/>
          <a:p>
            <a:pPr algn="ctr"/>
            <a:r>
              <a:rPr lang="en-US" sz="2400" dirty="0" err="1">
                <a:latin typeface="LM Roman 12" panose="00000500000000000000" pitchFamily="50" charset="0"/>
              </a:rPr>
              <a:t>Pseudobulk</a:t>
            </a:r>
            <a:r>
              <a:rPr lang="en-US" sz="2400" dirty="0">
                <a:latin typeface="LM Roman 12" panose="00000500000000000000" pitchFamily="50" charset="0"/>
              </a:rPr>
              <a:t>				Bulk				Random Bulk</a:t>
            </a:r>
          </a:p>
        </p:txBody>
      </p:sp>
      <p:sp>
        <p:nvSpPr>
          <p:cNvPr id="12" name="TextBox 11">
            <a:extLst>
              <a:ext uri="{FF2B5EF4-FFF2-40B4-BE49-F238E27FC236}">
                <a16:creationId xmlns:a16="http://schemas.microsoft.com/office/drawing/2014/main" id="{F36AEB78-205F-5807-E005-E6D28572E159}"/>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Bulk Comparison</a:t>
            </a:r>
          </a:p>
        </p:txBody>
      </p:sp>
      <p:grpSp>
        <p:nvGrpSpPr>
          <p:cNvPr id="57" name="Group 56">
            <a:extLst>
              <a:ext uri="{FF2B5EF4-FFF2-40B4-BE49-F238E27FC236}">
                <a16:creationId xmlns:a16="http://schemas.microsoft.com/office/drawing/2014/main" id="{70A72D54-FA63-7BA8-B0E2-13C1AF01EB2E}"/>
              </a:ext>
            </a:extLst>
          </p:cNvPr>
          <p:cNvGrpSpPr/>
          <p:nvPr/>
        </p:nvGrpSpPr>
        <p:grpSpPr>
          <a:xfrm>
            <a:off x="152400" y="99383"/>
            <a:ext cx="2990850" cy="965867"/>
            <a:chOff x="152400" y="62551"/>
            <a:chExt cx="3793112" cy="1224950"/>
          </a:xfrm>
        </p:grpSpPr>
        <p:grpSp>
          <p:nvGrpSpPr>
            <p:cNvPr id="13" name="Group 12">
              <a:extLst>
                <a:ext uri="{FF2B5EF4-FFF2-40B4-BE49-F238E27FC236}">
                  <a16:creationId xmlns:a16="http://schemas.microsoft.com/office/drawing/2014/main" id="{A4542CED-D34D-A8D1-8FF7-84CC0E14103F}"/>
                </a:ext>
              </a:extLst>
            </p:cNvPr>
            <p:cNvGrpSpPr/>
            <p:nvPr/>
          </p:nvGrpSpPr>
          <p:grpSpPr>
            <a:xfrm>
              <a:off x="2763900" y="89532"/>
              <a:ext cx="1181612" cy="1197969"/>
              <a:chOff x="8816139" y="1057364"/>
              <a:chExt cx="1181612" cy="1197969"/>
            </a:xfrm>
          </p:grpSpPr>
          <p:grpSp>
            <p:nvGrpSpPr>
              <p:cNvPr id="14" name="Group 13">
                <a:extLst>
                  <a:ext uri="{FF2B5EF4-FFF2-40B4-BE49-F238E27FC236}">
                    <a16:creationId xmlns:a16="http://schemas.microsoft.com/office/drawing/2014/main" id="{A247F313-7BAB-9A25-34A3-CFD58A796551}"/>
                  </a:ext>
                </a:extLst>
              </p:cNvPr>
              <p:cNvGrpSpPr/>
              <p:nvPr/>
            </p:nvGrpSpPr>
            <p:grpSpPr>
              <a:xfrm>
                <a:off x="8816139" y="1057364"/>
                <a:ext cx="1181612" cy="1197969"/>
                <a:chOff x="7682010" y="2404129"/>
                <a:chExt cx="1543244" cy="1564607"/>
              </a:xfrm>
            </p:grpSpPr>
            <p:sp>
              <p:nvSpPr>
                <p:cNvPr id="20" name="Pentagon 19">
                  <a:extLst>
                    <a:ext uri="{FF2B5EF4-FFF2-40B4-BE49-F238E27FC236}">
                      <a16:creationId xmlns:a16="http://schemas.microsoft.com/office/drawing/2014/main" id="{21E8DF94-7462-C20C-4AED-208BE0AF58AD}"/>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entagon 20">
                  <a:extLst>
                    <a:ext uri="{FF2B5EF4-FFF2-40B4-BE49-F238E27FC236}">
                      <a16:creationId xmlns:a16="http://schemas.microsoft.com/office/drawing/2014/main" id="{12A5FEFA-EB51-0E4C-E043-9E0150411025}"/>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DCBAD278-27D1-B713-F866-AC81732F6B75}"/>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E4F0DFC-774B-1D04-2C12-33B200ECA16D}"/>
                    </a:ext>
                  </a:extLst>
                </p:cNvPr>
                <p:cNvCxnSpPr>
                  <a:stCxn id="20"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027CA1E-D966-F676-A0FE-A9EDF62EC404}"/>
                    </a:ext>
                  </a:extLst>
                </p:cNvPr>
                <p:cNvCxnSpPr>
                  <a:cxnSpLocks/>
                  <a:stCxn id="20"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7D453AD-C5E8-E3F4-A889-E5BE93D69235}"/>
                    </a:ext>
                  </a:extLst>
                </p:cNvPr>
                <p:cNvCxnSpPr>
                  <a:cxnSpLocks/>
                  <a:stCxn id="20"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B57630B-BEB8-113B-A68C-9D6D23A13BEC}"/>
                    </a:ext>
                  </a:extLst>
                </p:cNvPr>
                <p:cNvCxnSpPr>
                  <a:cxnSpLocks/>
                  <a:stCxn id="20"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ACF6D32-47AA-D0B3-AB84-EA8B6128E2BF}"/>
                    </a:ext>
                  </a:extLst>
                </p:cNvPr>
                <p:cNvCxnSpPr>
                  <a:cxnSpLocks/>
                  <a:stCxn id="20"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15" name="Straight Connector 14">
                <a:extLst>
                  <a:ext uri="{FF2B5EF4-FFF2-40B4-BE49-F238E27FC236}">
                    <a16:creationId xmlns:a16="http://schemas.microsoft.com/office/drawing/2014/main" id="{C2AB1D7D-0F62-5B57-96B1-95E8EC38DDB0}"/>
                  </a:ext>
                </a:extLst>
              </p:cNvPr>
              <p:cNvCxnSpPr>
                <a:cxnSpLocks/>
                <a:stCxn id="22" idx="0"/>
              </p:cNvCxnSpPr>
              <p:nvPr/>
            </p:nvCxnSpPr>
            <p:spPr>
              <a:xfrm>
                <a:off x="9458203" y="1436943"/>
                <a:ext cx="261247" cy="211243"/>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C02C8E-1BFD-72AA-63C0-AC11D2963B82}"/>
                  </a:ext>
                </a:extLst>
              </p:cNvPr>
              <p:cNvCxnSpPr>
                <a:cxnSpLocks/>
              </p:cNvCxnSpPr>
              <p:nvPr/>
            </p:nvCxnSpPr>
            <p:spPr>
              <a:xfrm flipV="1">
                <a:off x="9547616" y="1648186"/>
                <a:ext cx="171833" cy="49602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9DF31B7-2F56-402E-FE6D-AC728AD7199C}"/>
                  </a:ext>
                </a:extLst>
              </p:cNvPr>
              <p:cNvCxnSpPr>
                <a:cxnSpLocks/>
              </p:cNvCxnSpPr>
              <p:nvPr/>
            </p:nvCxnSpPr>
            <p:spPr>
              <a:xfrm flipH="1" flipV="1">
                <a:off x="8968987" y="1972693"/>
                <a:ext cx="578629" cy="176691"/>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C8F7903-1AC4-EE1F-97BA-1913005C29D3}"/>
                  </a:ext>
                </a:extLst>
              </p:cNvPr>
              <p:cNvCxnSpPr>
                <a:cxnSpLocks/>
              </p:cNvCxnSpPr>
              <p:nvPr/>
            </p:nvCxnSpPr>
            <p:spPr>
              <a:xfrm flipH="1">
                <a:off x="8965880" y="1570239"/>
                <a:ext cx="360200" cy="40245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D0F8171-7A28-CA90-B130-E8885639221A}"/>
                  </a:ext>
                </a:extLst>
              </p:cNvPr>
              <p:cNvCxnSpPr>
                <a:cxnSpLocks/>
                <a:stCxn id="22" idx="0"/>
              </p:cNvCxnSpPr>
              <p:nvPr/>
            </p:nvCxnSpPr>
            <p:spPr>
              <a:xfrm flipH="1">
                <a:off x="9328635" y="1436943"/>
                <a:ext cx="129567" cy="13575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22DB8FA6-C7A7-B3D5-3EBB-EDA739555272}"/>
                </a:ext>
              </a:extLst>
            </p:cNvPr>
            <p:cNvGrpSpPr/>
            <p:nvPr/>
          </p:nvGrpSpPr>
          <p:grpSpPr>
            <a:xfrm>
              <a:off x="1433310" y="62551"/>
              <a:ext cx="1181612" cy="1197969"/>
              <a:chOff x="7682010" y="2404129"/>
              <a:chExt cx="1543244" cy="1564607"/>
            </a:xfrm>
          </p:grpSpPr>
          <p:sp>
            <p:nvSpPr>
              <p:cNvPr id="29" name="Pentagon 28">
                <a:extLst>
                  <a:ext uri="{FF2B5EF4-FFF2-40B4-BE49-F238E27FC236}">
                    <a16:creationId xmlns:a16="http://schemas.microsoft.com/office/drawing/2014/main" id="{9ADA158C-2B2D-889D-7EF3-9218172CD82C}"/>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a:extLst>
                  <a:ext uri="{FF2B5EF4-FFF2-40B4-BE49-F238E27FC236}">
                    <a16:creationId xmlns:a16="http://schemas.microsoft.com/office/drawing/2014/main" id="{8CE07CF6-7DF3-4FBE-965B-7DBE1C472EA9}"/>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entagon 30">
                <a:extLst>
                  <a:ext uri="{FF2B5EF4-FFF2-40B4-BE49-F238E27FC236}">
                    <a16:creationId xmlns:a16="http://schemas.microsoft.com/office/drawing/2014/main" id="{BD1F1E34-4A1B-BBAE-10A4-C42CC9CD71D1}"/>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EE9FF372-A25E-B63D-5355-7D490FD5B129}"/>
                  </a:ext>
                </a:extLst>
              </p:cNvPr>
              <p:cNvCxnSpPr>
                <a:stCxn id="29"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C70C29B-CAD9-6E08-BAA4-7C5AD224D106}"/>
                  </a:ext>
                </a:extLst>
              </p:cNvPr>
              <p:cNvCxnSpPr>
                <a:cxnSpLocks/>
                <a:stCxn id="29"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3421A5F-FC49-5FD0-D845-BB0718BD27CA}"/>
                  </a:ext>
                </a:extLst>
              </p:cNvPr>
              <p:cNvCxnSpPr>
                <a:cxnSpLocks/>
                <a:stCxn id="29"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1D1D3EF-E5B9-EA3B-6A8E-AACFA0C4B780}"/>
                  </a:ext>
                </a:extLst>
              </p:cNvPr>
              <p:cNvCxnSpPr>
                <a:cxnSpLocks/>
                <a:stCxn id="29"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CEEB79A-30C0-C9BE-44D7-E33B49BB3C3C}"/>
                  </a:ext>
                </a:extLst>
              </p:cNvPr>
              <p:cNvCxnSpPr>
                <a:cxnSpLocks/>
                <a:stCxn id="29"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6E3ECE94-258A-B595-C7D3-0877701F6CBD}"/>
                </a:ext>
              </a:extLst>
            </p:cNvPr>
            <p:cNvCxnSpPr>
              <a:cxnSpLocks/>
              <a:stCxn id="29" idx="4"/>
            </p:cNvCxnSpPr>
            <p:nvPr/>
          </p:nvCxnSpPr>
          <p:spPr>
            <a:xfrm flipV="1">
              <a:off x="2190717" y="674169"/>
              <a:ext cx="342486" cy="586351"/>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4083193-89D3-FAB9-71C9-226CBBCA5D1A}"/>
                </a:ext>
              </a:extLst>
            </p:cNvPr>
            <p:cNvCxnSpPr>
              <a:cxnSpLocks/>
              <a:stCxn id="29" idx="4"/>
            </p:cNvCxnSpPr>
            <p:nvPr/>
          </p:nvCxnSpPr>
          <p:spPr>
            <a:xfrm flipH="1" flipV="1">
              <a:off x="1733643" y="839260"/>
              <a:ext cx="457075" cy="42126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26D0F5F-5594-9479-6F5E-79AF64C0A4B0}"/>
                </a:ext>
              </a:extLst>
            </p:cNvPr>
            <p:cNvCxnSpPr>
              <a:cxnSpLocks/>
            </p:cNvCxnSpPr>
            <p:nvPr/>
          </p:nvCxnSpPr>
          <p:spPr>
            <a:xfrm flipH="1" flipV="1">
              <a:off x="1603543" y="371503"/>
              <a:ext cx="130100" cy="47270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0F6BAC4-AA26-AA8C-4344-742A1CFC0718}"/>
                </a:ext>
              </a:extLst>
            </p:cNvPr>
            <p:cNvCxnSpPr>
              <a:cxnSpLocks/>
            </p:cNvCxnSpPr>
            <p:nvPr/>
          </p:nvCxnSpPr>
          <p:spPr>
            <a:xfrm flipH="1">
              <a:off x="1603110" y="190757"/>
              <a:ext cx="551094" cy="181223"/>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364C45F-5F06-85C6-8EAE-5D6A5F4E2224}"/>
                </a:ext>
              </a:extLst>
            </p:cNvPr>
            <p:cNvCxnSpPr>
              <a:cxnSpLocks/>
            </p:cNvCxnSpPr>
            <p:nvPr/>
          </p:nvCxnSpPr>
          <p:spPr>
            <a:xfrm>
              <a:off x="2154205" y="188882"/>
              <a:ext cx="378999" cy="489714"/>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EF826902-C770-A519-4C1E-8B61A9E30ECF}"/>
                </a:ext>
              </a:extLst>
            </p:cNvPr>
            <p:cNvGrpSpPr/>
            <p:nvPr/>
          </p:nvGrpSpPr>
          <p:grpSpPr>
            <a:xfrm>
              <a:off x="152400" y="86750"/>
              <a:ext cx="1181612" cy="1197969"/>
              <a:chOff x="10564524" y="1049201"/>
              <a:chExt cx="1181612" cy="1197969"/>
            </a:xfrm>
          </p:grpSpPr>
          <p:grpSp>
            <p:nvGrpSpPr>
              <p:cNvPr id="43" name="Group 42">
                <a:extLst>
                  <a:ext uri="{FF2B5EF4-FFF2-40B4-BE49-F238E27FC236}">
                    <a16:creationId xmlns:a16="http://schemas.microsoft.com/office/drawing/2014/main" id="{98F95D98-5904-E90A-D73C-1246A8C386AB}"/>
                  </a:ext>
                </a:extLst>
              </p:cNvPr>
              <p:cNvGrpSpPr/>
              <p:nvPr/>
            </p:nvGrpSpPr>
            <p:grpSpPr>
              <a:xfrm>
                <a:off x="10564524" y="1049201"/>
                <a:ext cx="1181612" cy="1197969"/>
                <a:chOff x="7682010" y="2404129"/>
                <a:chExt cx="1543244" cy="1564607"/>
              </a:xfrm>
            </p:grpSpPr>
            <p:sp>
              <p:nvSpPr>
                <p:cNvPr id="49" name="Pentagon 48">
                  <a:extLst>
                    <a:ext uri="{FF2B5EF4-FFF2-40B4-BE49-F238E27FC236}">
                      <a16:creationId xmlns:a16="http://schemas.microsoft.com/office/drawing/2014/main" id="{90901B7E-BE7B-78CF-D2FF-6374D85F4C6C}"/>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entagon 49">
                  <a:extLst>
                    <a:ext uri="{FF2B5EF4-FFF2-40B4-BE49-F238E27FC236}">
                      <a16:creationId xmlns:a16="http://schemas.microsoft.com/office/drawing/2014/main" id="{05D1F4EB-26BD-3DE2-7724-7D33FA4B38AD}"/>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entagon 50">
                  <a:extLst>
                    <a:ext uri="{FF2B5EF4-FFF2-40B4-BE49-F238E27FC236}">
                      <a16:creationId xmlns:a16="http://schemas.microsoft.com/office/drawing/2014/main" id="{C56EE5F6-428C-DE1C-ADCF-DD82DC749928}"/>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BB0926BB-C22C-6D34-18A9-BCF1F79B7DD8}"/>
                    </a:ext>
                  </a:extLst>
                </p:cNvPr>
                <p:cNvCxnSpPr>
                  <a:cxnSpLocks/>
                  <a:stCxn id="49"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EC543A1-695E-E9FC-811F-D0CE2B921EEB}"/>
                    </a:ext>
                  </a:extLst>
                </p:cNvPr>
                <p:cNvCxnSpPr>
                  <a:cxnSpLocks/>
                  <a:stCxn id="49"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0D509832-5AFD-C7DD-1919-4A004E6BE357}"/>
                    </a:ext>
                  </a:extLst>
                </p:cNvPr>
                <p:cNvCxnSpPr>
                  <a:cxnSpLocks/>
                  <a:stCxn id="49"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6BF61B4-2E1C-866C-A9A2-9C6A8AE16797}"/>
                    </a:ext>
                  </a:extLst>
                </p:cNvPr>
                <p:cNvCxnSpPr>
                  <a:cxnSpLocks/>
                  <a:stCxn id="49"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3A52882-2550-F4CB-BA83-7F774991E073}"/>
                    </a:ext>
                  </a:extLst>
                </p:cNvPr>
                <p:cNvCxnSpPr>
                  <a:cxnSpLocks/>
                  <a:stCxn id="49"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44" name="Straight Connector 43">
                <a:extLst>
                  <a:ext uri="{FF2B5EF4-FFF2-40B4-BE49-F238E27FC236}">
                    <a16:creationId xmlns:a16="http://schemas.microsoft.com/office/drawing/2014/main" id="{5C872D18-D16E-15CC-A9E7-83ACB58017C8}"/>
                  </a:ext>
                </a:extLst>
              </p:cNvPr>
              <p:cNvCxnSpPr>
                <a:cxnSpLocks/>
              </p:cNvCxnSpPr>
              <p:nvPr/>
            </p:nvCxnSpPr>
            <p:spPr>
              <a:xfrm flipV="1">
                <a:off x="11312227" y="1646104"/>
                <a:ext cx="249073" cy="5450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A6EAEA6-4CD9-E570-E3C6-4A645A66B8FA}"/>
                  </a:ext>
                </a:extLst>
              </p:cNvPr>
              <p:cNvCxnSpPr>
                <a:cxnSpLocks/>
                <a:endCxn id="50" idx="5"/>
              </p:cNvCxnSpPr>
              <p:nvPr/>
            </p:nvCxnSpPr>
            <p:spPr>
              <a:xfrm>
                <a:off x="11240212" y="1318286"/>
                <a:ext cx="321088" cy="325592"/>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32CA90A-4A0D-D2A1-5EF4-20BEACC89378}"/>
                  </a:ext>
                </a:extLst>
              </p:cNvPr>
              <p:cNvCxnSpPr>
                <a:cxnSpLocks/>
              </p:cNvCxnSpPr>
              <p:nvPr/>
            </p:nvCxnSpPr>
            <p:spPr>
              <a:xfrm flipH="1">
                <a:off x="10904372" y="1322052"/>
                <a:ext cx="340187" cy="1365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51233E4-B843-F4F4-C9DC-20D3FA1E6E1D}"/>
                  </a:ext>
                </a:extLst>
              </p:cNvPr>
              <p:cNvCxnSpPr>
                <a:cxnSpLocks/>
                <a:stCxn id="50" idx="2"/>
              </p:cNvCxnSpPr>
              <p:nvPr/>
            </p:nvCxnSpPr>
            <p:spPr>
              <a:xfrm flipV="1">
                <a:off x="10793678" y="1458562"/>
                <a:ext cx="110694" cy="43665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16E4607-82F3-79D0-C486-56C094756C85}"/>
                  </a:ext>
                </a:extLst>
              </p:cNvPr>
              <p:cNvCxnSpPr>
                <a:cxnSpLocks/>
                <a:stCxn id="50" idx="2"/>
              </p:cNvCxnSpPr>
              <p:nvPr/>
            </p:nvCxnSpPr>
            <p:spPr>
              <a:xfrm>
                <a:off x="10793678" y="1895220"/>
                <a:ext cx="515442" cy="29478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grpSp>
      <p:sp>
        <p:nvSpPr>
          <p:cNvPr id="2" name="TextBox 1">
            <a:extLst>
              <a:ext uri="{FF2B5EF4-FFF2-40B4-BE49-F238E27FC236}">
                <a16:creationId xmlns:a16="http://schemas.microsoft.com/office/drawing/2014/main" id="{CF15FB3C-65D7-4F93-F4B7-C5847D771F20}"/>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21</a:t>
            </a:r>
          </a:p>
        </p:txBody>
      </p:sp>
    </p:spTree>
    <p:extLst>
      <p:ext uri="{BB962C8B-B14F-4D97-AF65-F5344CB8AC3E}">
        <p14:creationId xmlns:p14="http://schemas.microsoft.com/office/powerpoint/2010/main" val="3712372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01BB0-3ABD-932A-BA09-49964511B6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C581585-DF56-5E0F-7726-D1DE72F5D2C9}"/>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Null Bulk</a:t>
            </a:r>
          </a:p>
        </p:txBody>
      </p:sp>
      <p:pic>
        <p:nvPicPr>
          <p:cNvPr id="10" name="Picture 9" descr="A diagram of a hexagon with different lines&#10;&#10;AI-generated content may be incorrect.">
            <a:extLst>
              <a:ext uri="{FF2B5EF4-FFF2-40B4-BE49-F238E27FC236}">
                <a16:creationId xmlns:a16="http://schemas.microsoft.com/office/drawing/2014/main" id="{6C409FFC-1F35-7770-DC5B-F16D10A95299}"/>
              </a:ext>
            </a:extLst>
          </p:cNvPr>
          <p:cNvPicPr>
            <a:picLocks noChangeAspect="1"/>
          </p:cNvPicPr>
          <p:nvPr/>
        </p:nvPicPr>
        <p:blipFill>
          <a:blip r:embed="rId2">
            <a:extLst>
              <a:ext uri="{28A0092B-C50C-407E-A947-70E740481C1C}">
                <a14:useLocalDpi xmlns:a14="http://schemas.microsoft.com/office/drawing/2010/main" val="0"/>
              </a:ext>
            </a:extLst>
          </a:blip>
          <a:srcRect l="1990" t="12222"/>
          <a:stretch/>
        </p:blipFill>
        <p:spPr>
          <a:xfrm>
            <a:off x="1520995" y="1887729"/>
            <a:ext cx="4715000" cy="477021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663B160A-CADE-C46E-8E1C-EA22E7AA5879}"/>
              </a:ext>
            </a:extLst>
          </p:cNvPr>
          <p:cNvPicPr>
            <a:picLocks noChangeAspect="1"/>
          </p:cNvPicPr>
          <p:nvPr/>
        </p:nvPicPr>
        <p:blipFill>
          <a:blip r:embed="rId3">
            <a:extLst>
              <a:ext uri="{28A0092B-C50C-407E-A947-70E740481C1C}">
                <a14:useLocalDpi xmlns:a14="http://schemas.microsoft.com/office/drawing/2010/main" val="0"/>
              </a:ext>
            </a:extLst>
          </a:blip>
          <a:srcRect l="1080" t="14506" b="69954"/>
          <a:stretch/>
        </p:blipFill>
        <p:spPr>
          <a:xfrm>
            <a:off x="0" y="769115"/>
            <a:ext cx="12088271" cy="842154"/>
          </a:xfrm>
          <a:prstGeom prst="rect">
            <a:avLst/>
          </a:prstGeom>
        </p:spPr>
      </p:pic>
      <p:pic>
        <p:nvPicPr>
          <p:cNvPr id="12" name="Picture 11" descr="A graph of different colored lines&#10;&#10;AI-generated content may be incorrect.">
            <a:extLst>
              <a:ext uri="{FF2B5EF4-FFF2-40B4-BE49-F238E27FC236}">
                <a16:creationId xmlns:a16="http://schemas.microsoft.com/office/drawing/2014/main" id="{FF550EBF-30B3-AE37-E33C-BC92385D4ADA}"/>
              </a:ext>
            </a:extLst>
          </p:cNvPr>
          <p:cNvPicPr>
            <a:picLocks noChangeAspect="1"/>
          </p:cNvPicPr>
          <p:nvPr/>
        </p:nvPicPr>
        <p:blipFill>
          <a:blip r:embed="rId4">
            <a:extLst>
              <a:ext uri="{28A0092B-C50C-407E-A947-70E740481C1C}">
                <a14:useLocalDpi xmlns:a14="http://schemas.microsoft.com/office/drawing/2010/main" val="0"/>
              </a:ext>
            </a:extLst>
          </a:blip>
          <a:srcRect l="76781" t="7853" b="1107"/>
          <a:stretch/>
        </p:blipFill>
        <p:spPr>
          <a:xfrm>
            <a:off x="8113751" y="2280684"/>
            <a:ext cx="3974521" cy="4486580"/>
          </a:xfrm>
          <a:prstGeom prst="rect">
            <a:avLst/>
          </a:prstGeom>
          <a:ln>
            <a:noFill/>
          </a:ln>
        </p:spPr>
      </p:pic>
      <p:sp>
        <p:nvSpPr>
          <p:cNvPr id="2" name="TextBox 1">
            <a:extLst>
              <a:ext uri="{FF2B5EF4-FFF2-40B4-BE49-F238E27FC236}">
                <a16:creationId xmlns:a16="http://schemas.microsoft.com/office/drawing/2014/main" id="{DDDC6659-3982-5DEF-C42F-C56BECCF3DEC}"/>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22</a:t>
            </a:r>
          </a:p>
        </p:txBody>
      </p:sp>
      <p:sp>
        <p:nvSpPr>
          <p:cNvPr id="3" name="TextBox 2">
            <a:extLst>
              <a:ext uri="{FF2B5EF4-FFF2-40B4-BE49-F238E27FC236}">
                <a16:creationId xmlns:a16="http://schemas.microsoft.com/office/drawing/2014/main" id="{3CD0ADCB-DAE9-F82A-8C25-4EE36FC3B651}"/>
              </a:ext>
            </a:extLst>
          </p:cNvPr>
          <p:cNvSpPr txBox="1"/>
          <p:nvPr/>
        </p:nvSpPr>
        <p:spPr>
          <a:xfrm>
            <a:off x="8045629" y="1809761"/>
            <a:ext cx="2951224" cy="461665"/>
          </a:xfrm>
          <a:prstGeom prst="rect">
            <a:avLst/>
          </a:prstGeom>
          <a:noFill/>
        </p:spPr>
        <p:txBody>
          <a:bodyPr wrap="square" rtlCol="0">
            <a:spAutoFit/>
          </a:bodyPr>
          <a:lstStyle/>
          <a:p>
            <a:pPr algn="ctr"/>
            <a:r>
              <a:rPr lang="en-US" sz="2400" dirty="0" err="1">
                <a:latin typeface="LM Roman 12" panose="00000500000000000000" pitchFamily="50" charset="0"/>
              </a:rPr>
              <a:t>LinDeconSeq</a:t>
            </a:r>
            <a:r>
              <a:rPr lang="en-US" sz="2400" dirty="0">
                <a:latin typeface="LM Roman 12" panose="00000500000000000000" pitchFamily="50" charset="0"/>
              </a:rPr>
              <a:t> results</a:t>
            </a:r>
          </a:p>
        </p:txBody>
      </p:sp>
    </p:spTree>
    <p:extLst>
      <p:ext uri="{BB962C8B-B14F-4D97-AF65-F5344CB8AC3E}">
        <p14:creationId xmlns:p14="http://schemas.microsoft.com/office/powerpoint/2010/main" val="1264814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99D30-F84B-3DD0-3DA0-52B26C7B5BA6}"/>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5B3710D0-F537-C08C-68FA-9E12B2063A12}"/>
              </a:ext>
            </a:extLst>
          </p:cNvPr>
          <p:cNvSpPr/>
          <p:nvPr/>
        </p:nvSpPr>
        <p:spPr>
          <a:xfrm>
            <a:off x="920284" y="5332484"/>
            <a:ext cx="868971" cy="868971"/>
          </a:xfrm>
          <a:prstGeom prst="roundRect">
            <a:avLst/>
          </a:prstGeom>
          <a:gradFill>
            <a:gsLst>
              <a:gs pos="0">
                <a:srgbClr val="008AF2"/>
              </a:gs>
              <a:gs pos="100000">
                <a:srgbClr val="8800C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1" name="Group 190">
            <a:extLst>
              <a:ext uri="{FF2B5EF4-FFF2-40B4-BE49-F238E27FC236}">
                <a16:creationId xmlns:a16="http://schemas.microsoft.com/office/drawing/2014/main" id="{E47D0CB5-B5CD-81E0-7793-72EC971F5888}"/>
              </a:ext>
            </a:extLst>
          </p:cNvPr>
          <p:cNvGrpSpPr/>
          <p:nvPr/>
        </p:nvGrpSpPr>
        <p:grpSpPr>
          <a:xfrm>
            <a:off x="7198242" y="1202400"/>
            <a:ext cx="937840" cy="937840"/>
            <a:chOff x="6028293" y="1296268"/>
            <a:chExt cx="1924215" cy="1924215"/>
          </a:xfrm>
        </p:grpSpPr>
        <p:grpSp>
          <p:nvGrpSpPr>
            <p:cNvPr id="192" name="Group 191">
              <a:extLst>
                <a:ext uri="{FF2B5EF4-FFF2-40B4-BE49-F238E27FC236}">
                  <a16:creationId xmlns:a16="http://schemas.microsoft.com/office/drawing/2014/main" id="{BECC4A73-F647-FD09-0720-7607B5702B68}"/>
                </a:ext>
              </a:extLst>
            </p:cNvPr>
            <p:cNvGrpSpPr/>
            <p:nvPr/>
          </p:nvGrpSpPr>
          <p:grpSpPr>
            <a:xfrm>
              <a:off x="6066376" y="1325424"/>
              <a:ext cx="1848050" cy="1848069"/>
              <a:chOff x="5992162" y="1526858"/>
              <a:chExt cx="1848050" cy="1848069"/>
            </a:xfrm>
          </p:grpSpPr>
          <p:grpSp>
            <p:nvGrpSpPr>
              <p:cNvPr id="194" name="Group 193">
                <a:extLst>
                  <a:ext uri="{FF2B5EF4-FFF2-40B4-BE49-F238E27FC236}">
                    <a16:creationId xmlns:a16="http://schemas.microsoft.com/office/drawing/2014/main" id="{AFBC6611-F3F4-D89F-F523-EFBD560CCC39}"/>
                  </a:ext>
                </a:extLst>
              </p:cNvPr>
              <p:cNvGrpSpPr/>
              <p:nvPr/>
            </p:nvGrpSpPr>
            <p:grpSpPr>
              <a:xfrm>
                <a:off x="5992162" y="1804540"/>
                <a:ext cx="1848050" cy="1466095"/>
                <a:chOff x="5992162" y="1804540"/>
                <a:chExt cx="1848050" cy="1466095"/>
              </a:xfrm>
              <a:solidFill>
                <a:schemeClr val="accent6">
                  <a:lumMod val="60000"/>
                  <a:lumOff val="40000"/>
                </a:schemeClr>
              </a:solidFill>
            </p:grpSpPr>
            <p:sp>
              <p:nvSpPr>
                <p:cNvPr id="213" name="Rectangle 212">
                  <a:extLst>
                    <a:ext uri="{FF2B5EF4-FFF2-40B4-BE49-F238E27FC236}">
                      <a16:creationId xmlns:a16="http://schemas.microsoft.com/office/drawing/2014/main" id="{76D01F94-4AE1-C879-702A-957F8B7D1326}"/>
                    </a:ext>
                  </a:extLst>
                </p:cNvPr>
                <p:cNvSpPr/>
                <p:nvPr/>
              </p:nvSpPr>
              <p:spPr>
                <a:xfrm>
                  <a:off x="5992162" y="2185938"/>
                  <a:ext cx="231006" cy="78519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AAFCF80B-E372-283A-F853-B3FFB9024917}"/>
                    </a:ext>
                  </a:extLst>
                </p:cNvPr>
                <p:cNvSpPr/>
                <p:nvPr/>
              </p:nvSpPr>
              <p:spPr>
                <a:xfrm>
                  <a:off x="6223168" y="2019992"/>
                  <a:ext cx="231006" cy="105451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ECF034CD-9043-F479-C56E-F20BC4237EB5}"/>
                    </a:ext>
                  </a:extLst>
                </p:cNvPr>
                <p:cNvSpPr/>
                <p:nvPr/>
              </p:nvSpPr>
              <p:spPr>
                <a:xfrm>
                  <a:off x="6454175" y="2274073"/>
                  <a:ext cx="231006" cy="58498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70C15EA0-0A66-C7F8-84A3-FC5F15FF9193}"/>
                    </a:ext>
                  </a:extLst>
                </p:cNvPr>
                <p:cNvSpPr/>
                <p:nvPr/>
              </p:nvSpPr>
              <p:spPr>
                <a:xfrm>
                  <a:off x="6685181" y="2459815"/>
                  <a:ext cx="231006" cy="7472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7E6C3B05-59C1-5568-2448-25810AB252BB}"/>
                    </a:ext>
                  </a:extLst>
                </p:cNvPr>
                <p:cNvSpPr/>
                <p:nvPr/>
              </p:nvSpPr>
              <p:spPr>
                <a:xfrm>
                  <a:off x="6916187" y="1804540"/>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05EC60EE-3014-18B1-1078-4DA409903F9B}"/>
                    </a:ext>
                  </a:extLst>
                </p:cNvPr>
                <p:cNvSpPr/>
                <p:nvPr/>
              </p:nvSpPr>
              <p:spPr>
                <a:xfrm>
                  <a:off x="7147193" y="1985024"/>
                  <a:ext cx="231006" cy="6047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17CA8867-9E81-DEDA-95E3-DAE63FDF6826}"/>
                    </a:ext>
                  </a:extLst>
                </p:cNvPr>
                <p:cNvSpPr/>
                <p:nvPr/>
              </p:nvSpPr>
              <p:spPr>
                <a:xfrm>
                  <a:off x="7378200" y="2069362"/>
                  <a:ext cx="231006" cy="84740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A60FDB20-CF0A-4EFB-27CE-85DC9E8F766E}"/>
                    </a:ext>
                  </a:extLst>
                </p:cNvPr>
                <p:cNvSpPr/>
                <p:nvPr/>
              </p:nvSpPr>
              <p:spPr>
                <a:xfrm>
                  <a:off x="7609206" y="2485443"/>
                  <a:ext cx="231006" cy="78519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93FDF943-5930-701F-1D4E-53A3AFEB8FBC}"/>
                  </a:ext>
                </a:extLst>
              </p:cNvPr>
              <p:cNvGrpSpPr/>
              <p:nvPr/>
            </p:nvGrpSpPr>
            <p:grpSpPr>
              <a:xfrm>
                <a:off x="5992162" y="1526858"/>
                <a:ext cx="1848050" cy="958583"/>
                <a:chOff x="5992162" y="1526858"/>
                <a:chExt cx="1848050" cy="958583"/>
              </a:xfrm>
              <a:solidFill>
                <a:schemeClr val="accent4">
                  <a:lumMod val="60000"/>
                  <a:lumOff val="40000"/>
                </a:schemeClr>
              </a:solidFill>
            </p:grpSpPr>
            <p:sp>
              <p:nvSpPr>
                <p:cNvPr id="205" name="Rectangle 204">
                  <a:extLst>
                    <a:ext uri="{FF2B5EF4-FFF2-40B4-BE49-F238E27FC236}">
                      <a16:creationId xmlns:a16="http://schemas.microsoft.com/office/drawing/2014/main" id="{B9AC82DD-A0FE-BE4F-D1A3-DDC6F45EC9DE}"/>
                    </a:ext>
                  </a:extLst>
                </p:cNvPr>
                <p:cNvSpPr/>
                <p:nvPr/>
              </p:nvSpPr>
              <p:spPr>
                <a:xfrm>
                  <a:off x="5992162" y="1526872"/>
                  <a:ext cx="231006" cy="6590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513129A1-6DE3-F831-B03E-262287CF008B}"/>
                    </a:ext>
                  </a:extLst>
                </p:cNvPr>
                <p:cNvSpPr/>
                <p:nvPr/>
              </p:nvSpPr>
              <p:spPr>
                <a:xfrm>
                  <a:off x="6223168" y="1526868"/>
                  <a:ext cx="231006" cy="49312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A503F585-4604-263A-2B76-AA5F9F42C3C9}"/>
                    </a:ext>
                  </a:extLst>
                </p:cNvPr>
                <p:cNvSpPr/>
                <p:nvPr/>
              </p:nvSpPr>
              <p:spPr>
                <a:xfrm>
                  <a:off x="6454175" y="1526868"/>
                  <a:ext cx="231006" cy="747205"/>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3F6EAB00-B8B6-46F2-ECBE-1E25110853FA}"/>
                    </a:ext>
                  </a:extLst>
                </p:cNvPr>
                <p:cNvSpPr/>
                <p:nvPr/>
              </p:nvSpPr>
              <p:spPr>
                <a:xfrm>
                  <a:off x="6685181" y="1526868"/>
                  <a:ext cx="231006" cy="93294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E6C622EA-4D09-8A39-DB20-4D38427D4C26}"/>
                    </a:ext>
                  </a:extLst>
                </p:cNvPr>
                <p:cNvSpPr/>
                <p:nvPr/>
              </p:nvSpPr>
              <p:spPr>
                <a:xfrm>
                  <a:off x="6916187" y="1526863"/>
                  <a:ext cx="231006" cy="27767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202A20AD-07D3-35D0-32E5-816EED0C0F25}"/>
                    </a:ext>
                  </a:extLst>
                </p:cNvPr>
                <p:cNvSpPr/>
                <p:nvPr/>
              </p:nvSpPr>
              <p:spPr>
                <a:xfrm>
                  <a:off x="7147193" y="1526858"/>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32472686-BE59-00FB-E38C-01966D9065DD}"/>
                    </a:ext>
                  </a:extLst>
                </p:cNvPr>
                <p:cNvSpPr/>
                <p:nvPr/>
              </p:nvSpPr>
              <p:spPr>
                <a:xfrm>
                  <a:off x="7378200" y="1526858"/>
                  <a:ext cx="231006" cy="54250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89E13CF5-4ED5-3123-BB89-DAF71FC347C5}"/>
                    </a:ext>
                  </a:extLst>
                </p:cNvPr>
                <p:cNvSpPr/>
                <p:nvPr/>
              </p:nvSpPr>
              <p:spPr>
                <a:xfrm>
                  <a:off x="7609206" y="1526858"/>
                  <a:ext cx="231006" cy="95858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9C0B1747-1297-F9ED-F03D-5822F619E608}"/>
                  </a:ext>
                </a:extLst>
              </p:cNvPr>
              <p:cNvGrpSpPr/>
              <p:nvPr/>
            </p:nvGrpSpPr>
            <p:grpSpPr>
              <a:xfrm>
                <a:off x="5992162" y="2409245"/>
                <a:ext cx="1848050" cy="965682"/>
                <a:chOff x="5992162" y="2409245"/>
                <a:chExt cx="1848050" cy="965682"/>
              </a:xfrm>
              <a:solidFill>
                <a:schemeClr val="accent2">
                  <a:lumMod val="60000"/>
                  <a:lumOff val="40000"/>
                </a:schemeClr>
              </a:solidFill>
            </p:grpSpPr>
            <p:sp>
              <p:nvSpPr>
                <p:cNvPr id="197" name="Rectangle 196">
                  <a:extLst>
                    <a:ext uri="{FF2B5EF4-FFF2-40B4-BE49-F238E27FC236}">
                      <a16:creationId xmlns:a16="http://schemas.microsoft.com/office/drawing/2014/main" id="{116B743C-BCB7-9864-360C-8B4D7B86E03D}"/>
                    </a:ext>
                  </a:extLst>
                </p:cNvPr>
                <p:cNvSpPr/>
                <p:nvPr/>
              </p:nvSpPr>
              <p:spPr>
                <a:xfrm>
                  <a:off x="5992162" y="2971137"/>
                  <a:ext cx="231006" cy="40379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3A77761D-5B7E-FE82-C87D-9C25661B4EC6}"/>
                    </a:ext>
                  </a:extLst>
                </p:cNvPr>
                <p:cNvSpPr/>
                <p:nvPr/>
              </p:nvSpPr>
              <p:spPr>
                <a:xfrm>
                  <a:off x="6223168" y="3074504"/>
                  <a:ext cx="231006" cy="30042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F45A5FC9-E297-2F54-794C-A5171004D617}"/>
                    </a:ext>
                  </a:extLst>
                </p:cNvPr>
                <p:cNvSpPr/>
                <p:nvPr/>
              </p:nvSpPr>
              <p:spPr>
                <a:xfrm>
                  <a:off x="6454175" y="2859053"/>
                  <a:ext cx="231006" cy="515874"/>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5790EE99-185E-70EB-68A6-31BD4D13686B}"/>
                    </a:ext>
                  </a:extLst>
                </p:cNvPr>
                <p:cNvSpPr/>
                <p:nvPr/>
              </p:nvSpPr>
              <p:spPr>
                <a:xfrm>
                  <a:off x="6685181" y="3207026"/>
                  <a:ext cx="231006" cy="16790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81F62FC-4CA3-5CE6-F700-152BD108690E}"/>
                    </a:ext>
                  </a:extLst>
                </p:cNvPr>
                <p:cNvSpPr/>
                <p:nvPr/>
              </p:nvSpPr>
              <p:spPr>
                <a:xfrm>
                  <a:off x="7147193" y="2589734"/>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9309437-D52A-B62B-6DB4-B76C7CD60FA8}"/>
                    </a:ext>
                  </a:extLst>
                </p:cNvPr>
                <p:cNvSpPr/>
                <p:nvPr/>
              </p:nvSpPr>
              <p:spPr>
                <a:xfrm>
                  <a:off x="7378200" y="2916764"/>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47E36432-A6FE-5888-88E9-809C6B06CFFD}"/>
                    </a:ext>
                  </a:extLst>
                </p:cNvPr>
                <p:cNvSpPr/>
                <p:nvPr/>
              </p:nvSpPr>
              <p:spPr>
                <a:xfrm>
                  <a:off x="7609206" y="3270637"/>
                  <a:ext cx="231006" cy="104288"/>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FA71032A-3894-E6D8-2DFF-8C007885D78F}"/>
                    </a:ext>
                  </a:extLst>
                </p:cNvPr>
                <p:cNvSpPr/>
                <p:nvPr/>
              </p:nvSpPr>
              <p:spPr>
                <a:xfrm>
                  <a:off x="6916187" y="2409245"/>
                  <a:ext cx="231006" cy="96568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3" name="Freeform: Shape 192">
              <a:extLst>
                <a:ext uri="{FF2B5EF4-FFF2-40B4-BE49-F238E27FC236}">
                  <a16:creationId xmlns:a16="http://schemas.microsoft.com/office/drawing/2014/main" id="{74C0CE5A-8DEE-A364-7F6D-376ED98C13A2}"/>
                </a:ext>
              </a:extLst>
            </p:cNvPr>
            <p:cNvSpPr/>
            <p:nvPr/>
          </p:nvSpPr>
          <p:spPr>
            <a:xfrm>
              <a:off x="6028293" y="1296268"/>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extBox 3">
            <a:extLst>
              <a:ext uri="{FF2B5EF4-FFF2-40B4-BE49-F238E27FC236}">
                <a16:creationId xmlns:a16="http://schemas.microsoft.com/office/drawing/2014/main" id="{966C80B2-47BB-6A1F-0508-63978E2D60F1}"/>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What Impact of Reference Size ?</a:t>
            </a:r>
          </a:p>
        </p:txBody>
      </p:sp>
      <p:sp>
        <p:nvSpPr>
          <p:cNvPr id="3" name="Rectangle: Rounded Corners 2">
            <a:extLst>
              <a:ext uri="{FF2B5EF4-FFF2-40B4-BE49-F238E27FC236}">
                <a16:creationId xmlns:a16="http://schemas.microsoft.com/office/drawing/2014/main" id="{94CDEB15-4149-2E83-3CB3-2B71F95BAF08}"/>
              </a:ext>
            </a:extLst>
          </p:cNvPr>
          <p:cNvSpPr/>
          <p:nvPr/>
        </p:nvSpPr>
        <p:spPr>
          <a:xfrm>
            <a:off x="916894" y="1232169"/>
            <a:ext cx="869570" cy="869570"/>
          </a:xfrm>
          <a:prstGeom prst="roundRect">
            <a:avLst/>
          </a:prstGeom>
          <a:gradFill>
            <a:gsLst>
              <a:gs pos="0">
                <a:srgbClr val="F28A00"/>
              </a:gs>
              <a:gs pos="100000">
                <a:srgbClr val="EA00B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C9622C8-C1AE-728C-BD01-5F928D9B3C03}"/>
              </a:ext>
            </a:extLst>
          </p:cNvPr>
          <p:cNvSpPr/>
          <p:nvPr/>
        </p:nvSpPr>
        <p:spPr>
          <a:xfrm>
            <a:off x="916894" y="2509847"/>
            <a:ext cx="868971" cy="868971"/>
          </a:xfrm>
          <a:prstGeom prst="roundRect">
            <a:avLst/>
          </a:prstGeom>
          <a:gradFill>
            <a:gsLst>
              <a:gs pos="0">
                <a:srgbClr val="FF9201"/>
              </a:gs>
              <a:gs pos="100000">
                <a:srgbClr val="8800C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C040619-7ACA-C1F8-822B-9F12F55BDE60}"/>
              </a:ext>
            </a:extLst>
          </p:cNvPr>
          <p:cNvSpPr txBox="1"/>
          <p:nvPr/>
        </p:nvSpPr>
        <p:spPr>
          <a:xfrm>
            <a:off x="9056" y="771787"/>
            <a:ext cx="2709710" cy="400110"/>
          </a:xfrm>
          <a:prstGeom prst="rect">
            <a:avLst/>
          </a:prstGeom>
          <a:noFill/>
        </p:spPr>
        <p:txBody>
          <a:bodyPr wrap="square" rtlCol="0">
            <a:spAutoFit/>
          </a:bodyPr>
          <a:lstStyle/>
          <a:p>
            <a:pPr algn="ctr"/>
            <a:r>
              <a:rPr lang="en-US" sz="2000" b="1" dirty="0" err="1">
                <a:latin typeface="LM Roman 12" panose="00000500000000000000" pitchFamily="50" charset="0"/>
              </a:rPr>
              <a:t>sc</a:t>
            </a:r>
            <a:r>
              <a:rPr lang="en-US" sz="2000" b="1" dirty="0">
                <a:latin typeface="LM Roman 12" panose="00000500000000000000" pitchFamily="50" charset="0"/>
              </a:rPr>
              <a:t> all cells</a:t>
            </a:r>
          </a:p>
        </p:txBody>
      </p:sp>
      <p:sp>
        <p:nvSpPr>
          <p:cNvPr id="70" name="TextBox 69">
            <a:extLst>
              <a:ext uri="{FF2B5EF4-FFF2-40B4-BE49-F238E27FC236}">
                <a16:creationId xmlns:a16="http://schemas.microsoft.com/office/drawing/2014/main" id="{93661A36-714C-76F9-B586-0E6E3F222E68}"/>
              </a:ext>
            </a:extLst>
          </p:cNvPr>
          <p:cNvSpPr txBox="1"/>
          <p:nvPr/>
        </p:nvSpPr>
        <p:spPr>
          <a:xfrm>
            <a:off x="537213" y="2109736"/>
            <a:ext cx="1653395" cy="400110"/>
          </a:xfrm>
          <a:prstGeom prst="rect">
            <a:avLst/>
          </a:prstGeom>
          <a:noFill/>
        </p:spPr>
        <p:txBody>
          <a:bodyPr wrap="square" rtlCol="0">
            <a:spAutoFit/>
          </a:bodyPr>
          <a:lstStyle/>
          <a:p>
            <a:pPr algn="ctr"/>
            <a:r>
              <a:rPr lang="en-US" sz="2000" b="1" dirty="0" err="1">
                <a:latin typeface="LM Roman 12" panose="00000500000000000000" pitchFamily="50" charset="0"/>
              </a:rPr>
              <a:t>sc</a:t>
            </a:r>
            <a:r>
              <a:rPr lang="en-US" sz="2000" b="1" dirty="0">
                <a:latin typeface="LM Roman 12" panose="00000500000000000000" pitchFamily="50" charset="0"/>
              </a:rPr>
              <a:t> 100 cells</a:t>
            </a:r>
          </a:p>
        </p:txBody>
      </p:sp>
      <p:sp>
        <p:nvSpPr>
          <p:cNvPr id="81" name="TextBox 80">
            <a:extLst>
              <a:ext uri="{FF2B5EF4-FFF2-40B4-BE49-F238E27FC236}">
                <a16:creationId xmlns:a16="http://schemas.microsoft.com/office/drawing/2014/main" id="{905C55AD-6067-FDD6-D392-AB5DEB164B32}"/>
              </a:ext>
            </a:extLst>
          </p:cNvPr>
          <p:cNvSpPr txBox="1"/>
          <p:nvPr/>
        </p:nvSpPr>
        <p:spPr>
          <a:xfrm>
            <a:off x="10583503" y="2665670"/>
            <a:ext cx="1204606"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cxnSp>
        <p:nvCxnSpPr>
          <p:cNvPr id="87" name="Straight Arrow Connector 86">
            <a:extLst>
              <a:ext uri="{FF2B5EF4-FFF2-40B4-BE49-F238E27FC236}">
                <a16:creationId xmlns:a16="http://schemas.microsoft.com/office/drawing/2014/main" id="{ED8BB96E-8B92-AD9A-CB15-192972E73E1F}"/>
              </a:ext>
            </a:extLst>
          </p:cNvPr>
          <p:cNvCxnSpPr>
            <a:cxnSpLocks/>
          </p:cNvCxnSpPr>
          <p:nvPr/>
        </p:nvCxnSpPr>
        <p:spPr>
          <a:xfrm>
            <a:off x="1926344" y="1648186"/>
            <a:ext cx="5279281"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CD42AB42-63B2-C749-C2A7-4A34B93FEE53}"/>
              </a:ext>
            </a:extLst>
          </p:cNvPr>
          <p:cNvCxnSpPr>
            <a:cxnSpLocks/>
          </p:cNvCxnSpPr>
          <p:nvPr/>
        </p:nvCxnSpPr>
        <p:spPr>
          <a:xfrm flipV="1">
            <a:off x="1926344" y="4640121"/>
            <a:ext cx="1951502" cy="1071217"/>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Rounded Corners 12">
            <a:extLst>
              <a:ext uri="{FF2B5EF4-FFF2-40B4-BE49-F238E27FC236}">
                <a16:creationId xmlns:a16="http://schemas.microsoft.com/office/drawing/2014/main" id="{46C5E207-C9DB-E02C-F81A-19AD5AAB1348}"/>
              </a:ext>
            </a:extLst>
          </p:cNvPr>
          <p:cNvSpPr/>
          <p:nvPr/>
        </p:nvSpPr>
        <p:spPr>
          <a:xfrm>
            <a:off x="913725" y="3847797"/>
            <a:ext cx="868971" cy="868971"/>
          </a:xfrm>
          <a:prstGeom prst="roundRect">
            <a:avLst/>
          </a:prstGeom>
          <a:gradFill>
            <a:gsLst>
              <a:gs pos="0">
                <a:srgbClr val="FF9201"/>
              </a:gs>
              <a:gs pos="100000">
                <a:srgbClr val="9E0008"/>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Arrow Connector 155">
            <a:extLst>
              <a:ext uri="{FF2B5EF4-FFF2-40B4-BE49-F238E27FC236}">
                <a16:creationId xmlns:a16="http://schemas.microsoft.com/office/drawing/2014/main" id="{19C2ECBE-1B51-BFDB-7782-F944FBCF3EB5}"/>
              </a:ext>
            </a:extLst>
          </p:cNvPr>
          <p:cNvCxnSpPr>
            <a:cxnSpLocks/>
          </p:cNvCxnSpPr>
          <p:nvPr/>
        </p:nvCxnSpPr>
        <p:spPr>
          <a:xfrm>
            <a:off x="1926344" y="4373778"/>
            <a:ext cx="1898233" cy="10321"/>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929770AD-BD2F-6A54-42DB-DE5339114E67}"/>
              </a:ext>
            </a:extLst>
          </p:cNvPr>
          <p:cNvCxnSpPr>
            <a:cxnSpLocks/>
            <a:endCxn id="7" idx="1"/>
          </p:cNvCxnSpPr>
          <p:nvPr/>
        </p:nvCxnSpPr>
        <p:spPr>
          <a:xfrm>
            <a:off x="1926344" y="2947283"/>
            <a:ext cx="1929216" cy="7792"/>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AC827A18-6674-90FC-5C37-522837A5826E}"/>
              </a:ext>
            </a:extLst>
          </p:cNvPr>
          <p:cNvCxnSpPr>
            <a:cxnSpLocks/>
          </p:cNvCxnSpPr>
          <p:nvPr/>
        </p:nvCxnSpPr>
        <p:spPr>
          <a:xfrm>
            <a:off x="6263038" y="4352764"/>
            <a:ext cx="942587"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4D5FFFAB-2878-ABFB-039F-DACED4CD5AFD}"/>
              </a:ext>
            </a:extLst>
          </p:cNvPr>
          <p:cNvCxnSpPr>
            <a:cxnSpLocks/>
          </p:cNvCxnSpPr>
          <p:nvPr/>
        </p:nvCxnSpPr>
        <p:spPr>
          <a:xfrm>
            <a:off x="6263038" y="2955074"/>
            <a:ext cx="942587"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8E4BAC25-EC63-323D-2B81-27DC237A41B3}"/>
              </a:ext>
            </a:extLst>
          </p:cNvPr>
          <p:cNvCxnSpPr>
            <a:cxnSpLocks/>
          </p:cNvCxnSpPr>
          <p:nvPr/>
        </p:nvCxnSpPr>
        <p:spPr>
          <a:xfrm flipV="1">
            <a:off x="7490050" y="2133569"/>
            <a:ext cx="0" cy="342016"/>
          </a:xfrm>
          <a:prstGeom prst="straightConnector1">
            <a:avLst/>
          </a:prstGeom>
          <a:ln w="38100">
            <a:solidFill>
              <a:schemeClr val="tx1"/>
            </a:solidFill>
            <a:headEnd type="stealth"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3D3E2CD1-E460-47DB-0A5D-ECD0664124BD}"/>
              </a:ext>
            </a:extLst>
          </p:cNvPr>
          <p:cNvCxnSpPr>
            <a:cxnSpLocks/>
          </p:cNvCxnSpPr>
          <p:nvPr/>
        </p:nvCxnSpPr>
        <p:spPr>
          <a:xfrm flipV="1">
            <a:off x="7681756" y="2139352"/>
            <a:ext cx="0" cy="342016"/>
          </a:xfrm>
          <a:prstGeom prst="straightConnector1">
            <a:avLst/>
          </a:prstGeom>
          <a:ln w="38100">
            <a:solidFill>
              <a:schemeClr val="tx1"/>
            </a:solidFill>
            <a:headEnd type="none" w="lg" len="lg"/>
            <a:tailEnd type="oval" w="med" len="med"/>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1B43691C-0B07-AF58-E01E-2CB5625A7524}"/>
              </a:ext>
            </a:extLst>
          </p:cNvPr>
          <p:cNvCxnSpPr>
            <a:cxnSpLocks/>
          </p:cNvCxnSpPr>
          <p:nvPr/>
        </p:nvCxnSpPr>
        <p:spPr>
          <a:xfrm flipV="1">
            <a:off x="7681756" y="3415796"/>
            <a:ext cx="0" cy="477948"/>
          </a:xfrm>
          <a:prstGeom prst="straightConnector1">
            <a:avLst/>
          </a:prstGeom>
          <a:ln w="38100">
            <a:solidFill>
              <a:schemeClr val="tx1"/>
            </a:solidFill>
            <a:headEnd type="stealth" w="lg" len="lg"/>
            <a:tailEnd type="none" w="med" len="med"/>
          </a:ln>
        </p:spPr>
        <p:style>
          <a:lnRef idx="2">
            <a:schemeClr val="accent1"/>
          </a:lnRef>
          <a:fillRef idx="0">
            <a:schemeClr val="accent1"/>
          </a:fillRef>
          <a:effectRef idx="1">
            <a:schemeClr val="accent1"/>
          </a:effectRef>
          <a:fontRef idx="minor">
            <a:schemeClr val="tx1"/>
          </a:fontRef>
        </p:style>
      </p:cxnSp>
      <p:grpSp>
        <p:nvGrpSpPr>
          <p:cNvPr id="262" name="Group 261">
            <a:extLst>
              <a:ext uri="{FF2B5EF4-FFF2-40B4-BE49-F238E27FC236}">
                <a16:creationId xmlns:a16="http://schemas.microsoft.com/office/drawing/2014/main" id="{DDB789C6-238C-EE2C-9E73-6CBF675F703D}"/>
              </a:ext>
            </a:extLst>
          </p:cNvPr>
          <p:cNvGrpSpPr/>
          <p:nvPr/>
        </p:nvGrpSpPr>
        <p:grpSpPr>
          <a:xfrm>
            <a:off x="8698388" y="3772481"/>
            <a:ext cx="1181612" cy="1197969"/>
            <a:chOff x="7682010" y="2404129"/>
            <a:chExt cx="1543244" cy="1564607"/>
          </a:xfrm>
        </p:grpSpPr>
        <p:sp>
          <p:nvSpPr>
            <p:cNvPr id="263" name="Pentagon 262">
              <a:extLst>
                <a:ext uri="{FF2B5EF4-FFF2-40B4-BE49-F238E27FC236}">
                  <a16:creationId xmlns:a16="http://schemas.microsoft.com/office/drawing/2014/main" id="{F38C8236-E9F5-04A7-4052-C1714DC7F61A}"/>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Pentagon 263">
              <a:extLst>
                <a:ext uri="{FF2B5EF4-FFF2-40B4-BE49-F238E27FC236}">
                  <a16:creationId xmlns:a16="http://schemas.microsoft.com/office/drawing/2014/main" id="{328EF73A-CFCE-FB0E-673A-195751A072A9}"/>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Pentagon 264">
              <a:extLst>
                <a:ext uri="{FF2B5EF4-FFF2-40B4-BE49-F238E27FC236}">
                  <a16:creationId xmlns:a16="http://schemas.microsoft.com/office/drawing/2014/main" id="{61E20FEB-47BB-8A4E-F6B5-54DF352894AB}"/>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6" name="Straight Connector 265">
              <a:extLst>
                <a:ext uri="{FF2B5EF4-FFF2-40B4-BE49-F238E27FC236}">
                  <a16:creationId xmlns:a16="http://schemas.microsoft.com/office/drawing/2014/main" id="{7F74CB1C-E889-5293-C1AF-CC0806562ABA}"/>
                </a:ext>
              </a:extLst>
            </p:cNvPr>
            <p:cNvCxnSpPr>
              <a:stCxn id="263"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B437D6A4-BC5E-C00A-BB05-6BF424D9A51C}"/>
                </a:ext>
              </a:extLst>
            </p:cNvPr>
            <p:cNvCxnSpPr>
              <a:cxnSpLocks/>
              <a:stCxn id="263"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86229981-081D-0916-AA7B-8B9A39F14268}"/>
                </a:ext>
              </a:extLst>
            </p:cNvPr>
            <p:cNvCxnSpPr>
              <a:cxnSpLocks/>
              <a:stCxn id="263"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37C90A7B-C54D-6C0F-BB79-06744FF2CCA6}"/>
                </a:ext>
              </a:extLst>
            </p:cNvPr>
            <p:cNvCxnSpPr>
              <a:cxnSpLocks/>
              <a:stCxn id="263"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7FB3F1A1-2938-69FF-4DEE-4909DB2292C1}"/>
                </a:ext>
              </a:extLst>
            </p:cNvPr>
            <p:cNvCxnSpPr>
              <a:cxnSpLocks/>
              <a:stCxn id="263"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71" name="Straight Connector 270">
            <a:extLst>
              <a:ext uri="{FF2B5EF4-FFF2-40B4-BE49-F238E27FC236}">
                <a16:creationId xmlns:a16="http://schemas.microsoft.com/office/drawing/2014/main" id="{67D09760-652A-6878-A29A-015D4018BFE7}"/>
              </a:ext>
            </a:extLst>
          </p:cNvPr>
          <p:cNvCxnSpPr>
            <a:cxnSpLocks/>
            <a:stCxn id="263" idx="4"/>
          </p:cNvCxnSpPr>
          <p:nvPr/>
        </p:nvCxnSpPr>
        <p:spPr>
          <a:xfrm flipV="1">
            <a:off x="9455795" y="4384099"/>
            <a:ext cx="342486" cy="586351"/>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995AAB14-9A39-8E88-5600-E88621D97DE6}"/>
              </a:ext>
            </a:extLst>
          </p:cNvPr>
          <p:cNvCxnSpPr>
            <a:cxnSpLocks/>
            <a:stCxn id="263" idx="4"/>
          </p:cNvCxnSpPr>
          <p:nvPr/>
        </p:nvCxnSpPr>
        <p:spPr>
          <a:xfrm flipH="1" flipV="1">
            <a:off x="8998721" y="4549190"/>
            <a:ext cx="457075" cy="42126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3D5D5470-E09B-C1C6-5811-DB7691DBFCF3}"/>
              </a:ext>
            </a:extLst>
          </p:cNvPr>
          <p:cNvCxnSpPr>
            <a:cxnSpLocks/>
          </p:cNvCxnSpPr>
          <p:nvPr/>
        </p:nvCxnSpPr>
        <p:spPr>
          <a:xfrm flipH="1" flipV="1">
            <a:off x="8868621" y="4081433"/>
            <a:ext cx="130100" cy="47270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959A23D7-E723-CF5B-5EC6-7729C475BAF4}"/>
              </a:ext>
            </a:extLst>
          </p:cNvPr>
          <p:cNvCxnSpPr>
            <a:cxnSpLocks/>
          </p:cNvCxnSpPr>
          <p:nvPr/>
        </p:nvCxnSpPr>
        <p:spPr>
          <a:xfrm flipH="1">
            <a:off x="8868188" y="3900687"/>
            <a:ext cx="551094" cy="181223"/>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4D79B56A-66BE-30A3-602F-1E7C3FAB7D83}"/>
              </a:ext>
            </a:extLst>
          </p:cNvPr>
          <p:cNvCxnSpPr>
            <a:cxnSpLocks/>
          </p:cNvCxnSpPr>
          <p:nvPr/>
        </p:nvCxnSpPr>
        <p:spPr>
          <a:xfrm>
            <a:off x="9419283" y="3898812"/>
            <a:ext cx="378999" cy="489714"/>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nvGrpSpPr>
          <p:cNvPr id="286" name="Group 285">
            <a:extLst>
              <a:ext uri="{FF2B5EF4-FFF2-40B4-BE49-F238E27FC236}">
                <a16:creationId xmlns:a16="http://schemas.microsoft.com/office/drawing/2014/main" id="{758ABCA2-B8EC-9583-0620-33633631EAE0}"/>
              </a:ext>
            </a:extLst>
          </p:cNvPr>
          <p:cNvGrpSpPr/>
          <p:nvPr/>
        </p:nvGrpSpPr>
        <p:grpSpPr>
          <a:xfrm>
            <a:off x="10604471" y="3107194"/>
            <a:ext cx="1181612" cy="1197969"/>
            <a:chOff x="7682010" y="2404129"/>
            <a:chExt cx="1543244" cy="1564607"/>
          </a:xfrm>
        </p:grpSpPr>
        <p:sp>
          <p:nvSpPr>
            <p:cNvPr id="287" name="Pentagon 286">
              <a:extLst>
                <a:ext uri="{FF2B5EF4-FFF2-40B4-BE49-F238E27FC236}">
                  <a16:creationId xmlns:a16="http://schemas.microsoft.com/office/drawing/2014/main" id="{B3B071BA-F1C4-CA17-E5F6-2C50D7C3B858}"/>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Pentagon 287">
              <a:extLst>
                <a:ext uri="{FF2B5EF4-FFF2-40B4-BE49-F238E27FC236}">
                  <a16:creationId xmlns:a16="http://schemas.microsoft.com/office/drawing/2014/main" id="{A37187E6-662E-711C-CA8E-BC7B1A3157AD}"/>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Pentagon 288">
              <a:extLst>
                <a:ext uri="{FF2B5EF4-FFF2-40B4-BE49-F238E27FC236}">
                  <a16:creationId xmlns:a16="http://schemas.microsoft.com/office/drawing/2014/main" id="{F88B7E58-8417-47A6-BB11-293929BD8E5E}"/>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0" name="Straight Connector 289">
              <a:extLst>
                <a:ext uri="{FF2B5EF4-FFF2-40B4-BE49-F238E27FC236}">
                  <a16:creationId xmlns:a16="http://schemas.microsoft.com/office/drawing/2014/main" id="{5EEBF189-E533-5958-CCDD-6BDBF360A4A9}"/>
                </a:ext>
              </a:extLst>
            </p:cNvPr>
            <p:cNvCxnSpPr>
              <a:stCxn id="287"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F33318C3-2175-2BA6-F7E5-652D1587E880}"/>
                </a:ext>
              </a:extLst>
            </p:cNvPr>
            <p:cNvCxnSpPr>
              <a:cxnSpLocks/>
              <a:stCxn id="287"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A853847E-B595-A4E6-D51D-68DDC6400AEA}"/>
                </a:ext>
              </a:extLst>
            </p:cNvPr>
            <p:cNvCxnSpPr>
              <a:cxnSpLocks/>
              <a:stCxn id="287"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8482E8C4-D26D-DBA6-6820-2263875D0B4E}"/>
                </a:ext>
              </a:extLst>
            </p:cNvPr>
            <p:cNvCxnSpPr>
              <a:cxnSpLocks/>
              <a:stCxn id="287"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4F281D-4464-5BD2-EF99-012300124744}"/>
                </a:ext>
              </a:extLst>
            </p:cNvPr>
            <p:cNvCxnSpPr>
              <a:cxnSpLocks/>
              <a:stCxn id="287"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95" name="Straight Connector 294">
            <a:extLst>
              <a:ext uri="{FF2B5EF4-FFF2-40B4-BE49-F238E27FC236}">
                <a16:creationId xmlns:a16="http://schemas.microsoft.com/office/drawing/2014/main" id="{5E9FB017-BFC2-7B93-EB3B-61EEBE4CF0B4}"/>
              </a:ext>
            </a:extLst>
          </p:cNvPr>
          <p:cNvCxnSpPr>
            <a:cxnSpLocks/>
            <a:stCxn id="287" idx="4"/>
          </p:cNvCxnSpPr>
          <p:nvPr/>
        </p:nvCxnSpPr>
        <p:spPr>
          <a:xfrm flipV="1">
            <a:off x="11361878" y="3718812"/>
            <a:ext cx="342486" cy="586351"/>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A9CDB40A-1CB3-B4BE-119C-1DC910E2AC00}"/>
              </a:ext>
            </a:extLst>
          </p:cNvPr>
          <p:cNvCxnSpPr>
            <a:cxnSpLocks/>
            <a:stCxn id="287" idx="4"/>
          </p:cNvCxnSpPr>
          <p:nvPr/>
        </p:nvCxnSpPr>
        <p:spPr>
          <a:xfrm flipH="1" flipV="1">
            <a:off x="10904804" y="3883903"/>
            <a:ext cx="457075" cy="42126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D8DDA0DE-26C9-A450-68DA-C645B9626F2B}"/>
              </a:ext>
            </a:extLst>
          </p:cNvPr>
          <p:cNvCxnSpPr>
            <a:cxnSpLocks/>
          </p:cNvCxnSpPr>
          <p:nvPr/>
        </p:nvCxnSpPr>
        <p:spPr>
          <a:xfrm flipH="1" flipV="1">
            <a:off x="10774704" y="3416146"/>
            <a:ext cx="130100" cy="47270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BFF87E6E-F773-86A8-4AC0-1A779AE34BC9}"/>
              </a:ext>
            </a:extLst>
          </p:cNvPr>
          <p:cNvCxnSpPr>
            <a:cxnSpLocks/>
          </p:cNvCxnSpPr>
          <p:nvPr/>
        </p:nvCxnSpPr>
        <p:spPr>
          <a:xfrm flipH="1">
            <a:off x="10774271" y="3235400"/>
            <a:ext cx="551094" cy="181223"/>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4CED8DCE-C359-D643-B2D6-3F56F773FBA1}"/>
              </a:ext>
            </a:extLst>
          </p:cNvPr>
          <p:cNvCxnSpPr>
            <a:cxnSpLocks/>
          </p:cNvCxnSpPr>
          <p:nvPr/>
        </p:nvCxnSpPr>
        <p:spPr>
          <a:xfrm>
            <a:off x="11325366" y="3233525"/>
            <a:ext cx="378999" cy="489714"/>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7C0F86D8-07EF-5E6E-D18C-9F7B41A6F1D9}"/>
              </a:ext>
            </a:extLst>
          </p:cNvPr>
          <p:cNvCxnSpPr>
            <a:cxnSpLocks/>
          </p:cNvCxnSpPr>
          <p:nvPr/>
        </p:nvCxnSpPr>
        <p:spPr>
          <a:xfrm flipV="1">
            <a:off x="11352174" y="3704097"/>
            <a:ext cx="249073" cy="5450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B31A77AF-30F5-AEC6-C5A8-F8F85D9A6B85}"/>
              </a:ext>
            </a:extLst>
          </p:cNvPr>
          <p:cNvCxnSpPr>
            <a:cxnSpLocks/>
            <a:endCxn id="288" idx="5"/>
          </p:cNvCxnSpPr>
          <p:nvPr/>
        </p:nvCxnSpPr>
        <p:spPr>
          <a:xfrm>
            <a:off x="11280159" y="3376279"/>
            <a:ext cx="321088" cy="325592"/>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99F6AE4B-647E-63BE-E9CE-F54872CE5744}"/>
              </a:ext>
            </a:extLst>
          </p:cNvPr>
          <p:cNvCxnSpPr>
            <a:cxnSpLocks/>
          </p:cNvCxnSpPr>
          <p:nvPr/>
        </p:nvCxnSpPr>
        <p:spPr>
          <a:xfrm flipH="1">
            <a:off x="10944319" y="3380045"/>
            <a:ext cx="340187" cy="1365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294FDC17-0093-08AC-0BBF-A8A0C4A1EDB0}"/>
              </a:ext>
            </a:extLst>
          </p:cNvPr>
          <p:cNvCxnSpPr>
            <a:cxnSpLocks/>
            <a:stCxn id="288" idx="2"/>
          </p:cNvCxnSpPr>
          <p:nvPr/>
        </p:nvCxnSpPr>
        <p:spPr>
          <a:xfrm flipV="1">
            <a:off x="10833625" y="3516555"/>
            <a:ext cx="110694" cy="43665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B7B15A4B-DBC0-9A2C-68D8-EC8FC3F187FC}"/>
              </a:ext>
            </a:extLst>
          </p:cNvPr>
          <p:cNvCxnSpPr>
            <a:cxnSpLocks/>
            <a:stCxn id="288" idx="2"/>
          </p:cNvCxnSpPr>
          <p:nvPr/>
        </p:nvCxnSpPr>
        <p:spPr>
          <a:xfrm>
            <a:off x="10833625" y="3953213"/>
            <a:ext cx="515442" cy="29478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11" name="Straight Arrow Connector 310">
            <a:extLst>
              <a:ext uri="{FF2B5EF4-FFF2-40B4-BE49-F238E27FC236}">
                <a16:creationId xmlns:a16="http://schemas.microsoft.com/office/drawing/2014/main" id="{6FFE86EE-A411-9084-3B3D-00CF0C544780}"/>
              </a:ext>
            </a:extLst>
          </p:cNvPr>
          <p:cNvCxnSpPr>
            <a:cxnSpLocks/>
          </p:cNvCxnSpPr>
          <p:nvPr/>
        </p:nvCxnSpPr>
        <p:spPr>
          <a:xfrm>
            <a:off x="8109783" y="2955074"/>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3" name="Straight Arrow Connector 312">
            <a:extLst>
              <a:ext uri="{FF2B5EF4-FFF2-40B4-BE49-F238E27FC236}">
                <a16:creationId xmlns:a16="http://schemas.microsoft.com/office/drawing/2014/main" id="{88ACCDA5-DE6F-48A2-68A0-33B02C23E47C}"/>
              </a:ext>
            </a:extLst>
          </p:cNvPr>
          <p:cNvCxnSpPr>
            <a:cxnSpLocks/>
          </p:cNvCxnSpPr>
          <p:nvPr/>
        </p:nvCxnSpPr>
        <p:spPr>
          <a:xfrm>
            <a:off x="8132312" y="4384099"/>
            <a:ext cx="58629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7" name="Straight Arrow Connector 316">
            <a:extLst>
              <a:ext uri="{FF2B5EF4-FFF2-40B4-BE49-F238E27FC236}">
                <a16:creationId xmlns:a16="http://schemas.microsoft.com/office/drawing/2014/main" id="{C7E7C7CD-AD90-D401-F6B3-30CEEBCB49C7}"/>
              </a:ext>
            </a:extLst>
          </p:cNvPr>
          <p:cNvCxnSpPr>
            <a:cxnSpLocks/>
          </p:cNvCxnSpPr>
          <p:nvPr/>
        </p:nvCxnSpPr>
        <p:spPr>
          <a:xfrm flipV="1">
            <a:off x="9861977" y="3966744"/>
            <a:ext cx="644950" cy="227884"/>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18" name="Straight Arrow Connector 317">
            <a:extLst>
              <a:ext uri="{FF2B5EF4-FFF2-40B4-BE49-F238E27FC236}">
                <a16:creationId xmlns:a16="http://schemas.microsoft.com/office/drawing/2014/main" id="{ED55FEAA-4997-1BCB-EAF0-7A5BB6DBEDA3}"/>
              </a:ext>
            </a:extLst>
          </p:cNvPr>
          <p:cNvCxnSpPr>
            <a:cxnSpLocks/>
          </p:cNvCxnSpPr>
          <p:nvPr/>
        </p:nvCxnSpPr>
        <p:spPr>
          <a:xfrm>
            <a:off x="9804979" y="3279631"/>
            <a:ext cx="696493" cy="261775"/>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A52CEA4-A895-39D9-549F-B794430733B3}"/>
              </a:ext>
            </a:extLst>
          </p:cNvPr>
          <p:cNvGrpSpPr/>
          <p:nvPr/>
        </p:nvGrpSpPr>
        <p:grpSpPr>
          <a:xfrm>
            <a:off x="3859251" y="4004301"/>
            <a:ext cx="2584998" cy="649113"/>
            <a:chOff x="4742850" y="5192237"/>
            <a:chExt cx="2215193" cy="649113"/>
          </a:xfrm>
        </p:grpSpPr>
        <p:sp>
          <p:nvSpPr>
            <p:cNvPr id="10" name="Rectangle: Rounded Corners 9">
              <a:extLst>
                <a:ext uri="{FF2B5EF4-FFF2-40B4-BE49-F238E27FC236}">
                  <a16:creationId xmlns:a16="http://schemas.microsoft.com/office/drawing/2014/main" id="{71BCC56C-BBA8-022F-2B18-0E60DF76D00C}"/>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7412DB-2530-F320-C796-2AC2B42C6DA1}"/>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Parallel </a:t>
              </a:r>
              <a:r>
                <a:rPr lang="en-US" sz="2000" b="1" dirty="0" err="1">
                  <a:latin typeface="LM Roman 12" panose="00000500000000000000" pitchFamily="50" charset="0"/>
                </a:rPr>
                <a:t>Deconv</a:t>
              </a:r>
              <a:r>
                <a:rPr lang="en-US" sz="2000" b="1" dirty="0">
                  <a:latin typeface="LM Roman 12" panose="00000500000000000000" pitchFamily="50" charset="0"/>
                </a:rPr>
                <a:t>.</a:t>
              </a:r>
            </a:p>
          </p:txBody>
        </p:sp>
      </p:grpSp>
      <p:grpSp>
        <p:nvGrpSpPr>
          <p:cNvPr id="6" name="Group 5">
            <a:extLst>
              <a:ext uri="{FF2B5EF4-FFF2-40B4-BE49-F238E27FC236}">
                <a16:creationId xmlns:a16="http://schemas.microsoft.com/office/drawing/2014/main" id="{EADD3BC2-39BF-D5AF-B54F-8AC890748AE8}"/>
              </a:ext>
            </a:extLst>
          </p:cNvPr>
          <p:cNvGrpSpPr/>
          <p:nvPr/>
        </p:nvGrpSpPr>
        <p:grpSpPr>
          <a:xfrm>
            <a:off x="3855560" y="2630518"/>
            <a:ext cx="2584998" cy="649113"/>
            <a:chOff x="4742850" y="5192237"/>
            <a:chExt cx="2215193" cy="649113"/>
          </a:xfrm>
        </p:grpSpPr>
        <p:sp>
          <p:nvSpPr>
            <p:cNvPr id="7" name="Rectangle: Rounded Corners 6">
              <a:extLst>
                <a:ext uri="{FF2B5EF4-FFF2-40B4-BE49-F238E27FC236}">
                  <a16:creationId xmlns:a16="http://schemas.microsoft.com/office/drawing/2014/main" id="{A431B785-E5D9-E2C8-265A-48B2F57E014E}"/>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759790E-7780-D583-FFA7-970406E827BF}"/>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Parallel </a:t>
              </a:r>
              <a:r>
                <a:rPr lang="en-US" sz="2000" b="1" dirty="0" err="1">
                  <a:latin typeface="LM Roman 12" panose="00000500000000000000" pitchFamily="50" charset="0"/>
                </a:rPr>
                <a:t>Deconv</a:t>
              </a:r>
              <a:r>
                <a:rPr lang="en-US" sz="2000" b="1" dirty="0">
                  <a:latin typeface="LM Roman 12" panose="00000500000000000000" pitchFamily="50" charset="0"/>
                </a:rPr>
                <a:t>.</a:t>
              </a:r>
            </a:p>
          </p:txBody>
        </p:sp>
      </p:grpSp>
      <p:grpSp>
        <p:nvGrpSpPr>
          <p:cNvPr id="349" name="Group 348">
            <a:extLst>
              <a:ext uri="{FF2B5EF4-FFF2-40B4-BE49-F238E27FC236}">
                <a16:creationId xmlns:a16="http://schemas.microsoft.com/office/drawing/2014/main" id="{314952B0-4B27-82FE-6E3F-0964FDFB6980}"/>
              </a:ext>
            </a:extLst>
          </p:cNvPr>
          <p:cNvGrpSpPr/>
          <p:nvPr/>
        </p:nvGrpSpPr>
        <p:grpSpPr>
          <a:xfrm>
            <a:off x="7227353" y="2525479"/>
            <a:ext cx="954605" cy="869506"/>
            <a:chOff x="10258306" y="1506773"/>
            <a:chExt cx="954605" cy="869506"/>
          </a:xfrm>
        </p:grpSpPr>
        <p:grpSp>
          <p:nvGrpSpPr>
            <p:cNvPr id="350" name="Group 349">
              <a:extLst>
                <a:ext uri="{FF2B5EF4-FFF2-40B4-BE49-F238E27FC236}">
                  <a16:creationId xmlns:a16="http://schemas.microsoft.com/office/drawing/2014/main" id="{B22DE56A-A91A-D536-FA35-42E4CF63A482}"/>
                </a:ext>
              </a:extLst>
            </p:cNvPr>
            <p:cNvGrpSpPr/>
            <p:nvPr/>
          </p:nvGrpSpPr>
          <p:grpSpPr>
            <a:xfrm>
              <a:off x="10258306" y="1514331"/>
              <a:ext cx="428958" cy="428958"/>
              <a:chOff x="7063508" y="4475504"/>
              <a:chExt cx="1924215" cy="1924215"/>
            </a:xfrm>
          </p:grpSpPr>
          <p:grpSp>
            <p:nvGrpSpPr>
              <p:cNvPr id="410" name="Group 409">
                <a:extLst>
                  <a:ext uri="{FF2B5EF4-FFF2-40B4-BE49-F238E27FC236}">
                    <a16:creationId xmlns:a16="http://schemas.microsoft.com/office/drawing/2014/main" id="{773BC41D-50BA-9A2C-34E4-18C80ACC3F3D}"/>
                  </a:ext>
                </a:extLst>
              </p:cNvPr>
              <p:cNvGrpSpPr/>
              <p:nvPr/>
            </p:nvGrpSpPr>
            <p:grpSpPr>
              <a:xfrm>
                <a:off x="7101595" y="4632004"/>
                <a:ext cx="1848050" cy="1552819"/>
                <a:chOff x="7101595" y="4632004"/>
                <a:chExt cx="1848050" cy="1552819"/>
              </a:xfrm>
            </p:grpSpPr>
            <p:sp>
              <p:nvSpPr>
                <p:cNvPr id="430" name="Rectangle 429">
                  <a:extLst>
                    <a:ext uri="{FF2B5EF4-FFF2-40B4-BE49-F238E27FC236}">
                      <a16:creationId xmlns:a16="http://schemas.microsoft.com/office/drawing/2014/main" id="{09D8F899-0B9F-2193-1D53-2B2D715136E9}"/>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848C505F-52C3-8D08-F5B1-4A5812D1266E}"/>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a:extLst>
                    <a:ext uri="{FF2B5EF4-FFF2-40B4-BE49-F238E27FC236}">
                      <a16:creationId xmlns:a16="http://schemas.microsoft.com/office/drawing/2014/main" id="{B2C46662-0B10-4815-2A03-D8FE74E6A10E}"/>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BB4BB6B4-98B7-F038-E06C-BC8F53004ABE}"/>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80CA5478-F8FF-DCB7-FD6C-0286C43163F7}"/>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a:extLst>
                    <a:ext uri="{FF2B5EF4-FFF2-40B4-BE49-F238E27FC236}">
                      <a16:creationId xmlns:a16="http://schemas.microsoft.com/office/drawing/2014/main" id="{E3DB33DC-FDA0-7E28-03FF-315DF01F5451}"/>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D5D45097-44FC-ADEF-BA4B-C07B9698F983}"/>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2C684F87-BDF5-1854-AB53-D1CC971E0B65}"/>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 name="Group 410">
                <a:extLst>
                  <a:ext uri="{FF2B5EF4-FFF2-40B4-BE49-F238E27FC236}">
                    <a16:creationId xmlns:a16="http://schemas.microsoft.com/office/drawing/2014/main" id="{861388DC-0C7A-0C94-391D-B6D4243FB81A}"/>
                  </a:ext>
                </a:extLst>
              </p:cNvPr>
              <p:cNvGrpSpPr/>
              <p:nvPr/>
            </p:nvGrpSpPr>
            <p:grpSpPr>
              <a:xfrm>
                <a:off x="7101595" y="4504660"/>
                <a:ext cx="1848050" cy="878449"/>
                <a:chOff x="7101595" y="4504660"/>
                <a:chExt cx="1848050" cy="878449"/>
              </a:xfrm>
            </p:grpSpPr>
            <p:sp>
              <p:nvSpPr>
                <p:cNvPr id="422" name="Rectangle 421">
                  <a:extLst>
                    <a:ext uri="{FF2B5EF4-FFF2-40B4-BE49-F238E27FC236}">
                      <a16:creationId xmlns:a16="http://schemas.microsoft.com/office/drawing/2014/main" id="{3B588997-498E-BC8F-952C-FECEEBDBB680}"/>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5BD187E3-05FE-3716-36B0-2503BE34E799}"/>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5686CBDD-CD85-D5D0-7B6A-E8D0DED7D99E}"/>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A566F19C-4079-7163-01A2-2F9ED06F9676}"/>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7BBAE6D6-B5C5-0853-79DF-4A7510AD61B5}"/>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2D91D71A-FEBC-24A1-3B9F-B43FB5F29B82}"/>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7ACB45AE-4B38-0A93-CEC1-C54F916DAF06}"/>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5A0296FB-BA53-9193-F3D9-AF5F036AC537}"/>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2" name="Group 411">
                <a:extLst>
                  <a:ext uri="{FF2B5EF4-FFF2-40B4-BE49-F238E27FC236}">
                    <a16:creationId xmlns:a16="http://schemas.microsoft.com/office/drawing/2014/main" id="{ADBA98AC-12CD-BD20-D2AF-8D3C3B24BB5E}"/>
                  </a:ext>
                </a:extLst>
              </p:cNvPr>
              <p:cNvGrpSpPr/>
              <p:nvPr/>
            </p:nvGrpSpPr>
            <p:grpSpPr>
              <a:xfrm>
                <a:off x="7101595" y="5534548"/>
                <a:ext cx="1848050" cy="827089"/>
                <a:chOff x="7101595" y="5534548"/>
                <a:chExt cx="1848050" cy="827089"/>
              </a:xfrm>
            </p:grpSpPr>
            <p:sp>
              <p:nvSpPr>
                <p:cNvPr id="414" name="Rectangle 413">
                  <a:extLst>
                    <a:ext uri="{FF2B5EF4-FFF2-40B4-BE49-F238E27FC236}">
                      <a16:creationId xmlns:a16="http://schemas.microsoft.com/office/drawing/2014/main" id="{6F207F0E-6B84-03DB-9C92-58CFE9A6717B}"/>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B0195990-845A-570C-434D-5F2A361822FF}"/>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a:extLst>
                    <a:ext uri="{FF2B5EF4-FFF2-40B4-BE49-F238E27FC236}">
                      <a16:creationId xmlns:a16="http://schemas.microsoft.com/office/drawing/2014/main" id="{62D2C7CA-6455-3A79-90AF-5EEA79331783}"/>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30EA0B76-C7F1-9CEE-91B4-A7C647320D82}"/>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2006B003-CF7A-7583-CD09-E00B68502E4D}"/>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E0CA92AF-5DA1-E09D-DE75-ECEEE8A733E1}"/>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801B1DBD-2969-CF56-6310-7BBDB5FEBC33}"/>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C42B9F21-DC64-EC1B-E5B4-1E197F6D2C5F}"/>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Freeform: Shape 412">
                <a:extLst>
                  <a:ext uri="{FF2B5EF4-FFF2-40B4-BE49-F238E27FC236}">
                    <a16:creationId xmlns:a16="http://schemas.microsoft.com/office/drawing/2014/main" id="{AA239120-5851-78FB-E76F-FAABFF4B400F}"/>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1" name="Group 350">
              <a:extLst>
                <a:ext uri="{FF2B5EF4-FFF2-40B4-BE49-F238E27FC236}">
                  <a16:creationId xmlns:a16="http://schemas.microsoft.com/office/drawing/2014/main" id="{5275E7AC-C5AF-A824-0D1D-825B02D25077}"/>
                </a:ext>
              </a:extLst>
            </p:cNvPr>
            <p:cNvGrpSpPr/>
            <p:nvPr/>
          </p:nvGrpSpPr>
          <p:grpSpPr>
            <a:xfrm>
              <a:off x="10672274" y="1506773"/>
              <a:ext cx="428958" cy="428958"/>
              <a:chOff x="7063508" y="4475504"/>
              <a:chExt cx="1924215" cy="1924215"/>
            </a:xfrm>
          </p:grpSpPr>
          <p:grpSp>
            <p:nvGrpSpPr>
              <p:cNvPr id="382" name="Group 381">
                <a:extLst>
                  <a:ext uri="{FF2B5EF4-FFF2-40B4-BE49-F238E27FC236}">
                    <a16:creationId xmlns:a16="http://schemas.microsoft.com/office/drawing/2014/main" id="{8DEEA79F-ACE0-4554-7936-B951D3A3D38F}"/>
                  </a:ext>
                </a:extLst>
              </p:cNvPr>
              <p:cNvGrpSpPr/>
              <p:nvPr/>
            </p:nvGrpSpPr>
            <p:grpSpPr>
              <a:xfrm>
                <a:off x="7101595" y="4632004"/>
                <a:ext cx="1848050" cy="1552819"/>
                <a:chOff x="7101595" y="4632004"/>
                <a:chExt cx="1848050" cy="1552819"/>
              </a:xfrm>
            </p:grpSpPr>
            <p:sp>
              <p:nvSpPr>
                <p:cNvPr id="402" name="Rectangle 401">
                  <a:extLst>
                    <a:ext uri="{FF2B5EF4-FFF2-40B4-BE49-F238E27FC236}">
                      <a16:creationId xmlns:a16="http://schemas.microsoft.com/office/drawing/2014/main" id="{195F6E4C-E75C-D2A5-C91C-785978CC62CA}"/>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294AB5EE-F9B5-5360-6E7B-53773FE18D53}"/>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2F65AE22-4B2B-70E1-0000-350853E35131}"/>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E4BB9AE5-B038-8DD3-BF0B-6CB6AF1C8712}"/>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B8CCB865-60D8-1DF7-664D-0706327E56C5}"/>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a:extLst>
                    <a:ext uri="{FF2B5EF4-FFF2-40B4-BE49-F238E27FC236}">
                      <a16:creationId xmlns:a16="http://schemas.microsoft.com/office/drawing/2014/main" id="{DD851802-FDAC-D4ED-AA2E-B8B5B3038B00}"/>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C9D40679-87B4-9946-24A4-E5B69AACAE13}"/>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47885224-5ABB-C9A1-A00A-3566601D5671}"/>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EA0065CA-7238-4D68-D582-37B2CB70D713}"/>
                  </a:ext>
                </a:extLst>
              </p:cNvPr>
              <p:cNvGrpSpPr/>
              <p:nvPr/>
            </p:nvGrpSpPr>
            <p:grpSpPr>
              <a:xfrm>
                <a:off x="7101595" y="4504660"/>
                <a:ext cx="1848050" cy="878449"/>
                <a:chOff x="7101595" y="4504660"/>
                <a:chExt cx="1848050" cy="878449"/>
              </a:xfrm>
            </p:grpSpPr>
            <p:sp>
              <p:nvSpPr>
                <p:cNvPr id="394" name="Rectangle 393">
                  <a:extLst>
                    <a:ext uri="{FF2B5EF4-FFF2-40B4-BE49-F238E27FC236}">
                      <a16:creationId xmlns:a16="http://schemas.microsoft.com/office/drawing/2014/main" id="{7EFC1E71-C632-A872-DA44-65F273BD81F7}"/>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6B2FE6BC-4FA6-177B-A840-1F6F38722CBC}"/>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DD881CB5-55B5-5FCC-93E7-E187B0D2DDA7}"/>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2B7EDA10-4D13-E178-11C8-4A280E271662}"/>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AB35D43F-E1A8-2A1F-A66A-7BDE2FE7F1F5}"/>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23F2178A-1477-2B98-5E17-39DD2A1FDB2C}"/>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F9CC444C-3AE0-3B7F-36C2-C88D924A1D21}"/>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a:extLst>
                    <a:ext uri="{FF2B5EF4-FFF2-40B4-BE49-F238E27FC236}">
                      <a16:creationId xmlns:a16="http://schemas.microsoft.com/office/drawing/2014/main" id="{267941B6-F054-5F14-D7B1-D5FB85E680C0}"/>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326C3D24-17A3-B792-D2AC-46312FE2454D}"/>
                  </a:ext>
                </a:extLst>
              </p:cNvPr>
              <p:cNvGrpSpPr/>
              <p:nvPr/>
            </p:nvGrpSpPr>
            <p:grpSpPr>
              <a:xfrm>
                <a:off x="7101595" y="5534548"/>
                <a:ext cx="1848050" cy="827089"/>
                <a:chOff x="7101595" y="5534548"/>
                <a:chExt cx="1848050" cy="827089"/>
              </a:xfrm>
            </p:grpSpPr>
            <p:sp>
              <p:nvSpPr>
                <p:cNvPr id="386" name="Rectangle 385">
                  <a:extLst>
                    <a:ext uri="{FF2B5EF4-FFF2-40B4-BE49-F238E27FC236}">
                      <a16:creationId xmlns:a16="http://schemas.microsoft.com/office/drawing/2014/main" id="{74A9DCC7-D978-596D-01B7-72A34971EF64}"/>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5B004D90-F90F-81AC-7B4A-8D2868A4A743}"/>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a:extLst>
                    <a:ext uri="{FF2B5EF4-FFF2-40B4-BE49-F238E27FC236}">
                      <a16:creationId xmlns:a16="http://schemas.microsoft.com/office/drawing/2014/main" id="{FD63CED2-9B8B-FAF2-E287-7EDD9D559C08}"/>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a:extLst>
                    <a:ext uri="{FF2B5EF4-FFF2-40B4-BE49-F238E27FC236}">
                      <a16:creationId xmlns:a16="http://schemas.microsoft.com/office/drawing/2014/main" id="{E41DB358-EA32-EB52-59CB-6D8754E90E85}"/>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1E90C547-801C-3BB5-5F91-7DF710FCC23F}"/>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8045B22B-B6BA-7286-96B8-A7C9BDEE6F13}"/>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F60C1821-6CB5-3453-05C7-D5EBEFE7A59D}"/>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C5C9FD0C-C394-EE0E-C427-361546AAE2B2}"/>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5" name="Freeform: Shape 384">
                <a:extLst>
                  <a:ext uri="{FF2B5EF4-FFF2-40B4-BE49-F238E27FC236}">
                    <a16:creationId xmlns:a16="http://schemas.microsoft.com/office/drawing/2014/main" id="{3E5D5E5C-B5C8-6400-CA6D-96FE75C88B10}"/>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2" name="Group 351">
              <a:extLst>
                <a:ext uri="{FF2B5EF4-FFF2-40B4-BE49-F238E27FC236}">
                  <a16:creationId xmlns:a16="http://schemas.microsoft.com/office/drawing/2014/main" id="{38E33FBC-C1E6-AC84-5510-FDF75553DA0B}"/>
                </a:ext>
              </a:extLst>
            </p:cNvPr>
            <p:cNvGrpSpPr/>
            <p:nvPr/>
          </p:nvGrpSpPr>
          <p:grpSpPr>
            <a:xfrm>
              <a:off x="10263376" y="1947321"/>
              <a:ext cx="428958" cy="428958"/>
              <a:chOff x="7063508" y="4475504"/>
              <a:chExt cx="1924215" cy="1924215"/>
            </a:xfrm>
          </p:grpSpPr>
          <p:grpSp>
            <p:nvGrpSpPr>
              <p:cNvPr id="354" name="Group 353">
                <a:extLst>
                  <a:ext uri="{FF2B5EF4-FFF2-40B4-BE49-F238E27FC236}">
                    <a16:creationId xmlns:a16="http://schemas.microsoft.com/office/drawing/2014/main" id="{3ACA0EC1-D230-4092-9FF1-347DDEBA30DC}"/>
                  </a:ext>
                </a:extLst>
              </p:cNvPr>
              <p:cNvGrpSpPr/>
              <p:nvPr/>
            </p:nvGrpSpPr>
            <p:grpSpPr>
              <a:xfrm>
                <a:off x="7101595" y="4632004"/>
                <a:ext cx="1848050" cy="1552819"/>
                <a:chOff x="7101595" y="4632004"/>
                <a:chExt cx="1848050" cy="1552819"/>
              </a:xfrm>
            </p:grpSpPr>
            <p:sp>
              <p:nvSpPr>
                <p:cNvPr id="374" name="Rectangle 373">
                  <a:extLst>
                    <a:ext uri="{FF2B5EF4-FFF2-40B4-BE49-F238E27FC236}">
                      <a16:creationId xmlns:a16="http://schemas.microsoft.com/office/drawing/2014/main" id="{637CDCEC-5D1F-8E27-1382-6596E86E56E0}"/>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657F0749-1F2E-CD90-DE1B-329E1A73A288}"/>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a:extLst>
                    <a:ext uri="{FF2B5EF4-FFF2-40B4-BE49-F238E27FC236}">
                      <a16:creationId xmlns:a16="http://schemas.microsoft.com/office/drawing/2014/main" id="{2568C94C-0C1C-C8A9-E98D-5A600FEDB9EA}"/>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a:extLst>
                    <a:ext uri="{FF2B5EF4-FFF2-40B4-BE49-F238E27FC236}">
                      <a16:creationId xmlns:a16="http://schemas.microsoft.com/office/drawing/2014/main" id="{F696EDFE-0275-E488-6EC7-4990772D2C1E}"/>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611ACB5F-67BE-9B79-F629-B63645A536DC}"/>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a:extLst>
                    <a:ext uri="{FF2B5EF4-FFF2-40B4-BE49-F238E27FC236}">
                      <a16:creationId xmlns:a16="http://schemas.microsoft.com/office/drawing/2014/main" id="{CE69976F-5EAD-58A5-F166-D7B774058634}"/>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a:extLst>
                    <a:ext uri="{FF2B5EF4-FFF2-40B4-BE49-F238E27FC236}">
                      <a16:creationId xmlns:a16="http://schemas.microsoft.com/office/drawing/2014/main" id="{EE579AE5-B8D6-0C7D-7FE5-7CE3BD0E649E}"/>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a:extLst>
                    <a:ext uri="{FF2B5EF4-FFF2-40B4-BE49-F238E27FC236}">
                      <a16:creationId xmlns:a16="http://schemas.microsoft.com/office/drawing/2014/main" id="{10BECF3D-289C-7FCD-E63A-269498711DB8}"/>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E7D83E26-668A-8DF7-E92C-1B5C27AB0EF0}"/>
                  </a:ext>
                </a:extLst>
              </p:cNvPr>
              <p:cNvGrpSpPr/>
              <p:nvPr/>
            </p:nvGrpSpPr>
            <p:grpSpPr>
              <a:xfrm>
                <a:off x="7101595" y="4504660"/>
                <a:ext cx="1848050" cy="878449"/>
                <a:chOff x="7101595" y="4504660"/>
                <a:chExt cx="1848050" cy="878449"/>
              </a:xfrm>
            </p:grpSpPr>
            <p:sp>
              <p:nvSpPr>
                <p:cNvPr id="366" name="Rectangle 365">
                  <a:extLst>
                    <a:ext uri="{FF2B5EF4-FFF2-40B4-BE49-F238E27FC236}">
                      <a16:creationId xmlns:a16="http://schemas.microsoft.com/office/drawing/2014/main" id="{C28E5224-5708-F12F-285E-6BC0D8E740A6}"/>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CE909FEC-0888-8247-F2FE-3F7DFD1E38C9}"/>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3F2D9293-FE1A-12ED-9F03-58DFF2B8D672}"/>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38BE4FC2-3B8E-F721-15B2-E9B42B422491}"/>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a:extLst>
                    <a:ext uri="{FF2B5EF4-FFF2-40B4-BE49-F238E27FC236}">
                      <a16:creationId xmlns:a16="http://schemas.microsoft.com/office/drawing/2014/main" id="{05A5D8D4-A6A0-EA71-8D5B-AC2C34AD195E}"/>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a:extLst>
                    <a:ext uri="{FF2B5EF4-FFF2-40B4-BE49-F238E27FC236}">
                      <a16:creationId xmlns:a16="http://schemas.microsoft.com/office/drawing/2014/main" id="{84498ADC-1344-D69C-F67D-F6D9C90EAC63}"/>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C011198C-77F3-2C00-AD5E-B6C58B3E8A20}"/>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2B0F1A28-7ABE-D803-F210-A40689C86E9F}"/>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C4107A10-33A6-4F33-D672-20D04F49454A}"/>
                  </a:ext>
                </a:extLst>
              </p:cNvPr>
              <p:cNvGrpSpPr/>
              <p:nvPr/>
            </p:nvGrpSpPr>
            <p:grpSpPr>
              <a:xfrm>
                <a:off x="7101595" y="5534548"/>
                <a:ext cx="1848050" cy="827089"/>
                <a:chOff x="7101595" y="5534548"/>
                <a:chExt cx="1848050" cy="827089"/>
              </a:xfrm>
            </p:grpSpPr>
            <p:sp>
              <p:nvSpPr>
                <p:cNvPr id="358" name="Rectangle 357">
                  <a:extLst>
                    <a:ext uri="{FF2B5EF4-FFF2-40B4-BE49-F238E27FC236}">
                      <a16:creationId xmlns:a16="http://schemas.microsoft.com/office/drawing/2014/main" id="{7741F3DB-4288-7B1E-E549-363BB66DD286}"/>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1CA86740-7C03-6692-9CD7-F3D66BDC7776}"/>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E837235B-8465-3C24-863B-6726B773A3BB}"/>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67666AAD-741F-0B55-CC5E-AB8145A63106}"/>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a:extLst>
                    <a:ext uri="{FF2B5EF4-FFF2-40B4-BE49-F238E27FC236}">
                      <a16:creationId xmlns:a16="http://schemas.microsoft.com/office/drawing/2014/main" id="{07759E2A-6FE7-55AA-5592-B627D84EB39F}"/>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E3E8C7C5-3940-D60E-74C4-0A86E2A0E234}"/>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2EBDCFF8-3DAD-B580-F374-631195014B89}"/>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a:extLst>
                    <a:ext uri="{FF2B5EF4-FFF2-40B4-BE49-F238E27FC236}">
                      <a16:creationId xmlns:a16="http://schemas.microsoft.com/office/drawing/2014/main" id="{C8BE0335-A4A9-10B5-A83B-476EDBF75CC7}"/>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 name="Freeform: Shape 356">
                <a:extLst>
                  <a:ext uri="{FF2B5EF4-FFF2-40B4-BE49-F238E27FC236}">
                    <a16:creationId xmlns:a16="http://schemas.microsoft.com/office/drawing/2014/main" id="{584B9E94-A139-416A-AA74-77B5FE9273ED}"/>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53" name="TextBox 352">
              <a:extLst>
                <a:ext uri="{FF2B5EF4-FFF2-40B4-BE49-F238E27FC236}">
                  <a16:creationId xmlns:a16="http://schemas.microsoft.com/office/drawing/2014/main" id="{8BD32A87-4850-8632-7113-EA61106FBA68}"/>
                </a:ext>
              </a:extLst>
            </p:cNvPr>
            <p:cNvSpPr txBox="1"/>
            <p:nvPr/>
          </p:nvSpPr>
          <p:spPr>
            <a:xfrm>
              <a:off x="10618537" y="1977103"/>
              <a:ext cx="594374" cy="338554"/>
            </a:xfrm>
            <a:prstGeom prst="rect">
              <a:avLst/>
            </a:prstGeom>
            <a:noFill/>
          </p:spPr>
          <p:txBody>
            <a:bodyPr wrap="square" rtlCol="0">
              <a:spAutoFit/>
            </a:bodyPr>
            <a:lstStyle/>
            <a:p>
              <a:pPr algn="ctr"/>
              <a:r>
                <a:rPr lang="en-US" sz="1600" b="1" dirty="0">
                  <a:latin typeface="LM Roman 12" panose="00000500000000000000" pitchFamily="50" charset="0"/>
                </a:rPr>
                <a:t>etc.</a:t>
              </a:r>
            </a:p>
          </p:txBody>
        </p:sp>
      </p:grpSp>
      <p:grpSp>
        <p:nvGrpSpPr>
          <p:cNvPr id="438" name="Group 437">
            <a:extLst>
              <a:ext uri="{FF2B5EF4-FFF2-40B4-BE49-F238E27FC236}">
                <a16:creationId xmlns:a16="http://schemas.microsoft.com/office/drawing/2014/main" id="{3E42BF35-B016-F925-335C-80AF06400E64}"/>
              </a:ext>
            </a:extLst>
          </p:cNvPr>
          <p:cNvGrpSpPr/>
          <p:nvPr/>
        </p:nvGrpSpPr>
        <p:grpSpPr>
          <a:xfrm>
            <a:off x="7224010" y="3947663"/>
            <a:ext cx="954605" cy="869506"/>
            <a:chOff x="10258306" y="1506773"/>
            <a:chExt cx="954605" cy="869506"/>
          </a:xfrm>
        </p:grpSpPr>
        <p:grpSp>
          <p:nvGrpSpPr>
            <p:cNvPr id="439" name="Group 438">
              <a:extLst>
                <a:ext uri="{FF2B5EF4-FFF2-40B4-BE49-F238E27FC236}">
                  <a16:creationId xmlns:a16="http://schemas.microsoft.com/office/drawing/2014/main" id="{11BDA17A-9094-5539-DD74-64AF11661511}"/>
                </a:ext>
              </a:extLst>
            </p:cNvPr>
            <p:cNvGrpSpPr/>
            <p:nvPr/>
          </p:nvGrpSpPr>
          <p:grpSpPr>
            <a:xfrm>
              <a:off x="10258306" y="1514331"/>
              <a:ext cx="428958" cy="428958"/>
              <a:chOff x="7063508" y="4475504"/>
              <a:chExt cx="1924215" cy="1924215"/>
            </a:xfrm>
          </p:grpSpPr>
          <p:grpSp>
            <p:nvGrpSpPr>
              <p:cNvPr id="499" name="Group 498">
                <a:extLst>
                  <a:ext uri="{FF2B5EF4-FFF2-40B4-BE49-F238E27FC236}">
                    <a16:creationId xmlns:a16="http://schemas.microsoft.com/office/drawing/2014/main" id="{40E3F818-2ED5-5028-FEA3-3B144DEB3993}"/>
                  </a:ext>
                </a:extLst>
              </p:cNvPr>
              <p:cNvGrpSpPr/>
              <p:nvPr/>
            </p:nvGrpSpPr>
            <p:grpSpPr>
              <a:xfrm>
                <a:off x="7101595" y="4632004"/>
                <a:ext cx="1848050" cy="1552819"/>
                <a:chOff x="7101595" y="4632004"/>
                <a:chExt cx="1848050" cy="1552819"/>
              </a:xfrm>
            </p:grpSpPr>
            <p:sp>
              <p:nvSpPr>
                <p:cNvPr id="519" name="Rectangle 518">
                  <a:extLst>
                    <a:ext uri="{FF2B5EF4-FFF2-40B4-BE49-F238E27FC236}">
                      <a16:creationId xmlns:a16="http://schemas.microsoft.com/office/drawing/2014/main" id="{2C14A3F8-9B66-E5A0-FE9F-17B1DB481334}"/>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AF9EC1E4-1CBE-87DF-1C8B-1080DBF9000D}"/>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91AF06D8-57A4-086E-D1F1-007CA3F6CFB8}"/>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C075575B-81E0-FA23-A696-AA3CB2D85D34}"/>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CBE0B33F-1B09-5B35-2B40-D6FC0518ADD8}"/>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1B4A7149-032D-CA5B-375C-334D1AEA2836}"/>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a:extLst>
                    <a:ext uri="{FF2B5EF4-FFF2-40B4-BE49-F238E27FC236}">
                      <a16:creationId xmlns:a16="http://schemas.microsoft.com/office/drawing/2014/main" id="{511DE5B0-A7F5-0E80-3C71-E552E1A5AEE9}"/>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a:extLst>
                    <a:ext uri="{FF2B5EF4-FFF2-40B4-BE49-F238E27FC236}">
                      <a16:creationId xmlns:a16="http://schemas.microsoft.com/office/drawing/2014/main" id="{D2133160-7D08-13D9-F5A4-22DCAF563D6F}"/>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0" name="Group 499">
                <a:extLst>
                  <a:ext uri="{FF2B5EF4-FFF2-40B4-BE49-F238E27FC236}">
                    <a16:creationId xmlns:a16="http://schemas.microsoft.com/office/drawing/2014/main" id="{7B3EE308-F723-8371-749F-B3D607D5FA06}"/>
                  </a:ext>
                </a:extLst>
              </p:cNvPr>
              <p:cNvGrpSpPr/>
              <p:nvPr/>
            </p:nvGrpSpPr>
            <p:grpSpPr>
              <a:xfrm>
                <a:off x="7101595" y="4504660"/>
                <a:ext cx="1848050" cy="878449"/>
                <a:chOff x="7101595" y="4504660"/>
                <a:chExt cx="1848050" cy="878449"/>
              </a:xfrm>
            </p:grpSpPr>
            <p:sp>
              <p:nvSpPr>
                <p:cNvPr id="511" name="Rectangle 510">
                  <a:extLst>
                    <a:ext uri="{FF2B5EF4-FFF2-40B4-BE49-F238E27FC236}">
                      <a16:creationId xmlns:a16="http://schemas.microsoft.com/office/drawing/2014/main" id="{75AF0632-3B75-9AED-63BE-9B9BEF269746}"/>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5EE7445A-65EA-4DC7-7781-9381A13817FF}"/>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a:extLst>
                    <a:ext uri="{FF2B5EF4-FFF2-40B4-BE49-F238E27FC236}">
                      <a16:creationId xmlns:a16="http://schemas.microsoft.com/office/drawing/2014/main" id="{72957CD0-B007-2515-3D0C-5CC8CE3E34BA}"/>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AD2CBE76-ACB7-3026-0ACA-1610B0CD0F65}"/>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0288BDF2-0A40-C6D2-1CA7-7B9C4D5BFFF8}"/>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a:extLst>
                    <a:ext uri="{FF2B5EF4-FFF2-40B4-BE49-F238E27FC236}">
                      <a16:creationId xmlns:a16="http://schemas.microsoft.com/office/drawing/2014/main" id="{C40A44DA-1DE5-FB1E-5CB7-8A22C77A64FA}"/>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2797ED7D-5DC5-5B51-6B77-0B4A0F58DA0D}"/>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392C284E-F006-575B-7754-8D3857694CEF}"/>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1" name="Group 500">
                <a:extLst>
                  <a:ext uri="{FF2B5EF4-FFF2-40B4-BE49-F238E27FC236}">
                    <a16:creationId xmlns:a16="http://schemas.microsoft.com/office/drawing/2014/main" id="{3663C953-F502-76C6-028A-E678312C5B99}"/>
                  </a:ext>
                </a:extLst>
              </p:cNvPr>
              <p:cNvGrpSpPr/>
              <p:nvPr/>
            </p:nvGrpSpPr>
            <p:grpSpPr>
              <a:xfrm>
                <a:off x="7101595" y="5534548"/>
                <a:ext cx="1848050" cy="827089"/>
                <a:chOff x="7101595" y="5534548"/>
                <a:chExt cx="1848050" cy="827089"/>
              </a:xfrm>
            </p:grpSpPr>
            <p:sp>
              <p:nvSpPr>
                <p:cNvPr id="503" name="Rectangle 502">
                  <a:extLst>
                    <a:ext uri="{FF2B5EF4-FFF2-40B4-BE49-F238E27FC236}">
                      <a16:creationId xmlns:a16="http://schemas.microsoft.com/office/drawing/2014/main" id="{53A5CD18-0DE8-0750-5CCA-B01D7A7BC773}"/>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AE14208B-C711-FFEF-7B48-47F1D819EDFF}"/>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a:extLst>
                    <a:ext uri="{FF2B5EF4-FFF2-40B4-BE49-F238E27FC236}">
                      <a16:creationId xmlns:a16="http://schemas.microsoft.com/office/drawing/2014/main" id="{90C89BE7-35B9-F865-E8B4-4C17859B6F9B}"/>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DDC16C2E-EE53-F860-735F-BE7B8EF4A331}"/>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85717351-1F0C-7B49-4D7F-5AEB4456FB07}"/>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0C91F34D-E01B-7302-A56D-D5857CD085D5}"/>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2C50850F-B7CF-1C76-399E-9C1D1B1E4342}"/>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8B53F43D-616C-907E-54FF-EB42EFE912F5}"/>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2" name="Freeform: Shape 501">
                <a:extLst>
                  <a:ext uri="{FF2B5EF4-FFF2-40B4-BE49-F238E27FC236}">
                    <a16:creationId xmlns:a16="http://schemas.microsoft.com/office/drawing/2014/main" id="{6D688684-5052-45FC-CE18-DA813FF4C60A}"/>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0" name="Group 439">
              <a:extLst>
                <a:ext uri="{FF2B5EF4-FFF2-40B4-BE49-F238E27FC236}">
                  <a16:creationId xmlns:a16="http://schemas.microsoft.com/office/drawing/2014/main" id="{D7C8B5FA-2EDC-A7B5-35B3-03D1B40A280E}"/>
                </a:ext>
              </a:extLst>
            </p:cNvPr>
            <p:cNvGrpSpPr/>
            <p:nvPr/>
          </p:nvGrpSpPr>
          <p:grpSpPr>
            <a:xfrm>
              <a:off x="10672274" y="1506773"/>
              <a:ext cx="428958" cy="428958"/>
              <a:chOff x="7063508" y="4475504"/>
              <a:chExt cx="1924215" cy="1924215"/>
            </a:xfrm>
          </p:grpSpPr>
          <p:grpSp>
            <p:nvGrpSpPr>
              <p:cNvPr id="471" name="Group 470">
                <a:extLst>
                  <a:ext uri="{FF2B5EF4-FFF2-40B4-BE49-F238E27FC236}">
                    <a16:creationId xmlns:a16="http://schemas.microsoft.com/office/drawing/2014/main" id="{7AC3DE2C-23E3-B060-EC07-53A61B5C3D78}"/>
                  </a:ext>
                </a:extLst>
              </p:cNvPr>
              <p:cNvGrpSpPr/>
              <p:nvPr/>
            </p:nvGrpSpPr>
            <p:grpSpPr>
              <a:xfrm>
                <a:off x="7101595" y="4632004"/>
                <a:ext cx="1848050" cy="1552819"/>
                <a:chOff x="7101595" y="4632004"/>
                <a:chExt cx="1848050" cy="1552819"/>
              </a:xfrm>
            </p:grpSpPr>
            <p:sp>
              <p:nvSpPr>
                <p:cNvPr id="491" name="Rectangle 490">
                  <a:extLst>
                    <a:ext uri="{FF2B5EF4-FFF2-40B4-BE49-F238E27FC236}">
                      <a16:creationId xmlns:a16="http://schemas.microsoft.com/office/drawing/2014/main" id="{8796376E-87A9-7290-C117-9572BA7253A0}"/>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57814447-161C-1FE8-5166-57F34ED6F53A}"/>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a:extLst>
                    <a:ext uri="{FF2B5EF4-FFF2-40B4-BE49-F238E27FC236}">
                      <a16:creationId xmlns:a16="http://schemas.microsoft.com/office/drawing/2014/main" id="{356B20D7-524D-030D-0B59-93B9F5ACE778}"/>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27BE34F7-2D7B-FC05-746D-4051DFC66CC6}"/>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60D264AC-ACD4-398D-3856-05FEE5ADB2C1}"/>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C3CD03FE-B869-C61F-F6AC-8FE4ABA21003}"/>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AD2CAE55-BEE6-F8C2-EC54-6A7F4E7B7967}"/>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a:extLst>
                    <a:ext uri="{FF2B5EF4-FFF2-40B4-BE49-F238E27FC236}">
                      <a16:creationId xmlns:a16="http://schemas.microsoft.com/office/drawing/2014/main" id="{EB2D30CC-528C-1B99-93B9-29FB194CDF5B}"/>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2" name="Group 471">
                <a:extLst>
                  <a:ext uri="{FF2B5EF4-FFF2-40B4-BE49-F238E27FC236}">
                    <a16:creationId xmlns:a16="http://schemas.microsoft.com/office/drawing/2014/main" id="{0E3A0692-291C-D12C-1A33-615DE2E39DA0}"/>
                  </a:ext>
                </a:extLst>
              </p:cNvPr>
              <p:cNvGrpSpPr/>
              <p:nvPr/>
            </p:nvGrpSpPr>
            <p:grpSpPr>
              <a:xfrm>
                <a:off x="7101595" y="4504660"/>
                <a:ext cx="1848050" cy="878449"/>
                <a:chOff x="7101595" y="4504660"/>
                <a:chExt cx="1848050" cy="878449"/>
              </a:xfrm>
            </p:grpSpPr>
            <p:sp>
              <p:nvSpPr>
                <p:cNvPr id="483" name="Rectangle 482">
                  <a:extLst>
                    <a:ext uri="{FF2B5EF4-FFF2-40B4-BE49-F238E27FC236}">
                      <a16:creationId xmlns:a16="http://schemas.microsoft.com/office/drawing/2014/main" id="{A0782262-7B13-7958-D00A-1F6644F344F5}"/>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BAC5B223-A59A-E3A4-9C1E-854C9FFEA610}"/>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7A30AED7-38BB-9B57-533D-39F00E8A0824}"/>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80B7E5F8-73EF-9311-E737-42343483130C}"/>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E81CE689-6049-95CF-5579-E2320BD8F897}"/>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D175B4FA-3615-2405-63EA-3B8C1CEFD200}"/>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EE4E2C79-F7C6-11E6-1CEC-CAC342021845}"/>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77117095-F67D-9139-7506-8646507A1B89}"/>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3" name="Group 472">
                <a:extLst>
                  <a:ext uri="{FF2B5EF4-FFF2-40B4-BE49-F238E27FC236}">
                    <a16:creationId xmlns:a16="http://schemas.microsoft.com/office/drawing/2014/main" id="{A30A04BD-D359-8721-98CC-2CEC7A009A35}"/>
                  </a:ext>
                </a:extLst>
              </p:cNvPr>
              <p:cNvGrpSpPr/>
              <p:nvPr/>
            </p:nvGrpSpPr>
            <p:grpSpPr>
              <a:xfrm>
                <a:off x="7101595" y="5534548"/>
                <a:ext cx="1848050" cy="827089"/>
                <a:chOff x="7101595" y="5534548"/>
                <a:chExt cx="1848050" cy="827089"/>
              </a:xfrm>
            </p:grpSpPr>
            <p:sp>
              <p:nvSpPr>
                <p:cNvPr id="475" name="Rectangle 474">
                  <a:extLst>
                    <a:ext uri="{FF2B5EF4-FFF2-40B4-BE49-F238E27FC236}">
                      <a16:creationId xmlns:a16="http://schemas.microsoft.com/office/drawing/2014/main" id="{7013EA8C-BCDD-CA5D-D37F-17F94ED6D6BB}"/>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9DD21335-EEDC-EEB8-CBAF-4BAF40802FA9}"/>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a:extLst>
                    <a:ext uri="{FF2B5EF4-FFF2-40B4-BE49-F238E27FC236}">
                      <a16:creationId xmlns:a16="http://schemas.microsoft.com/office/drawing/2014/main" id="{D72F8130-25BF-B5EC-C4B3-5808EB216D3C}"/>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A790B141-7009-0EAC-ABAF-C451E92AF19D}"/>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2C006C24-BF40-E304-5830-7D406E087F1E}"/>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id="{30F20C90-84DC-5046-3A99-EFACDEE218FA}"/>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A2816F01-BFA3-E377-175B-69731083E47E}"/>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a:extLst>
                    <a:ext uri="{FF2B5EF4-FFF2-40B4-BE49-F238E27FC236}">
                      <a16:creationId xmlns:a16="http://schemas.microsoft.com/office/drawing/2014/main" id="{C9B4565E-E414-4271-C9F6-81F163E609CD}"/>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4" name="Freeform: Shape 473">
                <a:extLst>
                  <a:ext uri="{FF2B5EF4-FFF2-40B4-BE49-F238E27FC236}">
                    <a16:creationId xmlns:a16="http://schemas.microsoft.com/office/drawing/2014/main" id="{B9DAC61E-B35B-0B30-2DD7-C3BA69177F0B}"/>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1" name="Group 440">
              <a:extLst>
                <a:ext uri="{FF2B5EF4-FFF2-40B4-BE49-F238E27FC236}">
                  <a16:creationId xmlns:a16="http://schemas.microsoft.com/office/drawing/2014/main" id="{FEF41BE8-8211-7D9F-D9AC-C88F105B6FFA}"/>
                </a:ext>
              </a:extLst>
            </p:cNvPr>
            <p:cNvGrpSpPr/>
            <p:nvPr/>
          </p:nvGrpSpPr>
          <p:grpSpPr>
            <a:xfrm>
              <a:off x="10263376" y="1947321"/>
              <a:ext cx="428958" cy="428958"/>
              <a:chOff x="7063508" y="4475504"/>
              <a:chExt cx="1924215" cy="1924215"/>
            </a:xfrm>
          </p:grpSpPr>
          <p:grpSp>
            <p:nvGrpSpPr>
              <p:cNvPr id="443" name="Group 442">
                <a:extLst>
                  <a:ext uri="{FF2B5EF4-FFF2-40B4-BE49-F238E27FC236}">
                    <a16:creationId xmlns:a16="http://schemas.microsoft.com/office/drawing/2014/main" id="{5D98E0D8-FDBE-FAA4-AB09-AEFB2F9C771B}"/>
                  </a:ext>
                </a:extLst>
              </p:cNvPr>
              <p:cNvGrpSpPr/>
              <p:nvPr/>
            </p:nvGrpSpPr>
            <p:grpSpPr>
              <a:xfrm>
                <a:off x="7101595" y="4632004"/>
                <a:ext cx="1848050" cy="1552819"/>
                <a:chOff x="7101595" y="4632004"/>
                <a:chExt cx="1848050" cy="1552819"/>
              </a:xfrm>
            </p:grpSpPr>
            <p:sp>
              <p:nvSpPr>
                <p:cNvPr id="463" name="Rectangle 462">
                  <a:extLst>
                    <a:ext uri="{FF2B5EF4-FFF2-40B4-BE49-F238E27FC236}">
                      <a16:creationId xmlns:a16="http://schemas.microsoft.com/office/drawing/2014/main" id="{0E600730-15BD-96CE-8B9C-E487A86D2C18}"/>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BC0263C3-5E5C-4358-0DDC-2BD167FEF6E8}"/>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0B94BEBC-5506-96C0-833F-E5D137DB1AB5}"/>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C85BF0A8-0C92-AC2E-82BE-BF22EC12EF6A}"/>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302F7E13-CD9A-9A99-AB4C-AF0108CAE0F5}"/>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0F7711A7-8ED8-7165-29B9-40068F250106}"/>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a:extLst>
                    <a:ext uri="{FF2B5EF4-FFF2-40B4-BE49-F238E27FC236}">
                      <a16:creationId xmlns:a16="http://schemas.microsoft.com/office/drawing/2014/main" id="{A4820064-9DD6-D6E4-08B6-84C57556A897}"/>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469">
                  <a:extLst>
                    <a:ext uri="{FF2B5EF4-FFF2-40B4-BE49-F238E27FC236}">
                      <a16:creationId xmlns:a16="http://schemas.microsoft.com/office/drawing/2014/main" id="{F4C51612-0682-5EB1-3F52-6C077B659C45}"/>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4" name="Group 443">
                <a:extLst>
                  <a:ext uri="{FF2B5EF4-FFF2-40B4-BE49-F238E27FC236}">
                    <a16:creationId xmlns:a16="http://schemas.microsoft.com/office/drawing/2014/main" id="{EAB20B60-3B49-9F44-3130-8D842BD4E9BC}"/>
                  </a:ext>
                </a:extLst>
              </p:cNvPr>
              <p:cNvGrpSpPr/>
              <p:nvPr/>
            </p:nvGrpSpPr>
            <p:grpSpPr>
              <a:xfrm>
                <a:off x="7101595" y="4504660"/>
                <a:ext cx="1848050" cy="878449"/>
                <a:chOff x="7101595" y="4504660"/>
                <a:chExt cx="1848050" cy="878449"/>
              </a:xfrm>
            </p:grpSpPr>
            <p:sp>
              <p:nvSpPr>
                <p:cNvPr id="455" name="Rectangle 454">
                  <a:extLst>
                    <a:ext uri="{FF2B5EF4-FFF2-40B4-BE49-F238E27FC236}">
                      <a16:creationId xmlns:a16="http://schemas.microsoft.com/office/drawing/2014/main" id="{A87EB48D-FF10-14E3-1D1B-D566A159FAE2}"/>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797129BB-53C1-83D9-ACEE-9227055DD73B}"/>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3A85E057-C264-7847-A0F8-81A06F9F835A}"/>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a:extLst>
                    <a:ext uri="{FF2B5EF4-FFF2-40B4-BE49-F238E27FC236}">
                      <a16:creationId xmlns:a16="http://schemas.microsoft.com/office/drawing/2014/main" id="{8925821E-DDDF-C326-A6D5-D2DAA691EC0C}"/>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FDFA7F63-074A-AFA6-A9EC-6A034B9BC784}"/>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a:extLst>
                    <a:ext uri="{FF2B5EF4-FFF2-40B4-BE49-F238E27FC236}">
                      <a16:creationId xmlns:a16="http://schemas.microsoft.com/office/drawing/2014/main" id="{DBBD6BD6-EE48-4ADF-11B4-BD2D8660279F}"/>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a:extLst>
                    <a:ext uri="{FF2B5EF4-FFF2-40B4-BE49-F238E27FC236}">
                      <a16:creationId xmlns:a16="http://schemas.microsoft.com/office/drawing/2014/main" id="{19F58766-1D9E-A846-693B-9EF285A9F048}"/>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E3A9660A-FA4A-C8EF-3BF6-64D509C0D9A9}"/>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5" name="Group 444">
                <a:extLst>
                  <a:ext uri="{FF2B5EF4-FFF2-40B4-BE49-F238E27FC236}">
                    <a16:creationId xmlns:a16="http://schemas.microsoft.com/office/drawing/2014/main" id="{6415B775-E9F9-CFF2-6E3C-F6DE57D68976}"/>
                  </a:ext>
                </a:extLst>
              </p:cNvPr>
              <p:cNvGrpSpPr/>
              <p:nvPr/>
            </p:nvGrpSpPr>
            <p:grpSpPr>
              <a:xfrm>
                <a:off x="7101595" y="5534548"/>
                <a:ext cx="1848050" cy="827089"/>
                <a:chOff x="7101595" y="5534548"/>
                <a:chExt cx="1848050" cy="827089"/>
              </a:xfrm>
            </p:grpSpPr>
            <p:sp>
              <p:nvSpPr>
                <p:cNvPr id="447" name="Rectangle 446">
                  <a:extLst>
                    <a:ext uri="{FF2B5EF4-FFF2-40B4-BE49-F238E27FC236}">
                      <a16:creationId xmlns:a16="http://schemas.microsoft.com/office/drawing/2014/main" id="{50DCBB20-BD67-D67A-44EB-98910C474631}"/>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F40A1B72-94CA-AEA6-8B0A-79D22AF0EC60}"/>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EBA97837-D7F2-9E7A-EE97-6CE9AFCB0F20}"/>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120A01AA-EA49-47CD-CF48-99F7CC8A41AD}"/>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40AB9923-6A11-7949-C1C5-361EC8DEEC07}"/>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Rectangle 451">
                  <a:extLst>
                    <a:ext uri="{FF2B5EF4-FFF2-40B4-BE49-F238E27FC236}">
                      <a16:creationId xmlns:a16="http://schemas.microsoft.com/office/drawing/2014/main" id="{4290FF30-6ACF-A80D-9BC1-EB85A2F2E8A2}"/>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a:extLst>
                    <a:ext uri="{FF2B5EF4-FFF2-40B4-BE49-F238E27FC236}">
                      <a16:creationId xmlns:a16="http://schemas.microsoft.com/office/drawing/2014/main" id="{DA95324D-1A3C-0542-95FB-9925016DEA6F}"/>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5493712C-901A-5B78-4B64-D739278552E0}"/>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6" name="Freeform: Shape 445">
                <a:extLst>
                  <a:ext uri="{FF2B5EF4-FFF2-40B4-BE49-F238E27FC236}">
                    <a16:creationId xmlns:a16="http://schemas.microsoft.com/office/drawing/2014/main" id="{9934E154-3E3C-512C-5BE4-5AF1C2594EF5}"/>
                  </a:ext>
                </a:extLst>
              </p:cNvPr>
              <p:cNvSpPr/>
              <p:nvPr/>
            </p:nvSpPr>
            <p:spPr>
              <a:xfrm>
                <a:off x="7063508"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42" name="TextBox 441">
              <a:extLst>
                <a:ext uri="{FF2B5EF4-FFF2-40B4-BE49-F238E27FC236}">
                  <a16:creationId xmlns:a16="http://schemas.microsoft.com/office/drawing/2014/main" id="{AA1E2504-B4C8-536B-7E8D-E72A2DDAAB2A}"/>
                </a:ext>
              </a:extLst>
            </p:cNvPr>
            <p:cNvSpPr txBox="1"/>
            <p:nvPr/>
          </p:nvSpPr>
          <p:spPr>
            <a:xfrm>
              <a:off x="10618537" y="1977103"/>
              <a:ext cx="594374" cy="338554"/>
            </a:xfrm>
            <a:prstGeom prst="rect">
              <a:avLst/>
            </a:prstGeom>
            <a:noFill/>
          </p:spPr>
          <p:txBody>
            <a:bodyPr wrap="square" rtlCol="0">
              <a:spAutoFit/>
            </a:bodyPr>
            <a:lstStyle/>
            <a:p>
              <a:pPr algn="ctr"/>
              <a:r>
                <a:rPr lang="en-US" sz="1600" b="1" dirty="0">
                  <a:latin typeface="LM Roman 12" panose="00000500000000000000" pitchFamily="50" charset="0"/>
                </a:rPr>
                <a:t>etc.</a:t>
              </a:r>
            </a:p>
          </p:txBody>
        </p:sp>
      </p:grpSp>
      <p:grpSp>
        <p:nvGrpSpPr>
          <p:cNvPr id="630" name="Group 629">
            <a:extLst>
              <a:ext uri="{FF2B5EF4-FFF2-40B4-BE49-F238E27FC236}">
                <a16:creationId xmlns:a16="http://schemas.microsoft.com/office/drawing/2014/main" id="{6E458009-33C6-5A77-4D8A-916FCFAE7D41}"/>
              </a:ext>
            </a:extLst>
          </p:cNvPr>
          <p:cNvGrpSpPr/>
          <p:nvPr/>
        </p:nvGrpSpPr>
        <p:grpSpPr>
          <a:xfrm>
            <a:off x="8718465" y="2348298"/>
            <a:ext cx="1181612" cy="1197969"/>
            <a:chOff x="10564524" y="1049201"/>
            <a:chExt cx="1181612" cy="1197969"/>
          </a:xfrm>
        </p:grpSpPr>
        <p:grpSp>
          <p:nvGrpSpPr>
            <p:cNvPr id="616" name="Group 615">
              <a:extLst>
                <a:ext uri="{FF2B5EF4-FFF2-40B4-BE49-F238E27FC236}">
                  <a16:creationId xmlns:a16="http://schemas.microsoft.com/office/drawing/2014/main" id="{D1F5516C-C6D6-35AA-3AAC-FDAF78804341}"/>
                </a:ext>
              </a:extLst>
            </p:cNvPr>
            <p:cNvGrpSpPr/>
            <p:nvPr/>
          </p:nvGrpSpPr>
          <p:grpSpPr>
            <a:xfrm>
              <a:off x="10564524" y="1049201"/>
              <a:ext cx="1181612" cy="1197969"/>
              <a:chOff x="7682010" y="2404129"/>
              <a:chExt cx="1543244" cy="1564607"/>
            </a:xfrm>
          </p:grpSpPr>
          <p:sp>
            <p:nvSpPr>
              <p:cNvPr id="617" name="Pentagon 616">
                <a:extLst>
                  <a:ext uri="{FF2B5EF4-FFF2-40B4-BE49-F238E27FC236}">
                    <a16:creationId xmlns:a16="http://schemas.microsoft.com/office/drawing/2014/main" id="{767AA2C0-7396-D4D7-4AFB-9C9CE37066EB}"/>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Pentagon 617">
                <a:extLst>
                  <a:ext uri="{FF2B5EF4-FFF2-40B4-BE49-F238E27FC236}">
                    <a16:creationId xmlns:a16="http://schemas.microsoft.com/office/drawing/2014/main" id="{3F67669B-E301-066F-330C-6D2A61FBE252}"/>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Pentagon 618">
                <a:extLst>
                  <a:ext uri="{FF2B5EF4-FFF2-40B4-BE49-F238E27FC236}">
                    <a16:creationId xmlns:a16="http://schemas.microsoft.com/office/drawing/2014/main" id="{7C2DBF12-12A1-F24D-A02A-9F99FA1D6246}"/>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0" name="Straight Connector 619">
                <a:extLst>
                  <a:ext uri="{FF2B5EF4-FFF2-40B4-BE49-F238E27FC236}">
                    <a16:creationId xmlns:a16="http://schemas.microsoft.com/office/drawing/2014/main" id="{21F8C2AA-7B19-36C1-6900-07AF6D801C7A}"/>
                  </a:ext>
                </a:extLst>
              </p:cNvPr>
              <p:cNvCxnSpPr>
                <a:cxnSpLocks/>
                <a:stCxn id="617"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B1DEC53F-322F-BD5E-C63B-76DB8A2554C8}"/>
                  </a:ext>
                </a:extLst>
              </p:cNvPr>
              <p:cNvCxnSpPr>
                <a:cxnSpLocks/>
                <a:stCxn id="617"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660436DF-183C-7A8C-A279-E05C88F0411F}"/>
                  </a:ext>
                </a:extLst>
              </p:cNvPr>
              <p:cNvCxnSpPr>
                <a:cxnSpLocks/>
                <a:stCxn id="617"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43194284-EE8B-86CF-428E-699DF4C18167}"/>
                  </a:ext>
                </a:extLst>
              </p:cNvPr>
              <p:cNvCxnSpPr>
                <a:cxnSpLocks/>
                <a:stCxn id="617"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D17E7F60-614E-46B6-C069-79B685476E30}"/>
                  </a:ext>
                </a:extLst>
              </p:cNvPr>
              <p:cNvCxnSpPr>
                <a:cxnSpLocks/>
                <a:stCxn id="617"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625" name="Straight Connector 624">
              <a:extLst>
                <a:ext uri="{FF2B5EF4-FFF2-40B4-BE49-F238E27FC236}">
                  <a16:creationId xmlns:a16="http://schemas.microsoft.com/office/drawing/2014/main" id="{027EDB87-A8D2-E163-26FB-91B4A7B060BA}"/>
                </a:ext>
              </a:extLst>
            </p:cNvPr>
            <p:cNvCxnSpPr>
              <a:cxnSpLocks/>
            </p:cNvCxnSpPr>
            <p:nvPr/>
          </p:nvCxnSpPr>
          <p:spPr>
            <a:xfrm flipV="1">
              <a:off x="11312227" y="1646104"/>
              <a:ext cx="249073" cy="5450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BA3EA534-0F62-898B-0D7D-13BEC62E6278}"/>
                </a:ext>
              </a:extLst>
            </p:cNvPr>
            <p:cNvCxnSpPr>
              <a:cxnSpLocks/>
              <a:endCxn id="618" idx="5"/>
            </p:cNvCxnSpPr>
            <p:nvPr/>
          </p:nvCxnSpPr>
          <p:spPr>
            <a:xfrm>
              <a:off x="11240212" y="1318286"/>
              <a:ext cx="321088" cy="325592"/>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55C3838A-71E7-F7FC-E7B3-773216034673}"/>
                </a:ext>
              </a:extLst>
            </p:cNvPr>
            <p:cNvCxnSpPr>
              <a:cxnSpLocks/>
            </p:cNvCxnSpPr>
            <p:nvPr/>
          </p:nvCxnSpPr>
          <p:spPr>
            <a:xfrm flipH="1">
              <a:off x="10904372" y="1322052"/>
              <a:ext cx="340187" cy="1365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C4BEFE5A-B887-334B-3A0F-FB95FD6B14BE}"/>
                </a:ext>
              </a:extLst>
            </p:cNvPr>
            <p:cNvCxnSpPr>
              <a:cxnSpLocks/>
              <a:stCxn id="618" idx="2"/>
            </p:cNvCxnSpPr>
            <p:nvPr/>
          </p:nvCxnSpPr>
          <p:spPr>
            <a:xfrm flipV="1">
              <a:off x="10793678" y="1458562"/>
              <a:ext cx="110694" cy="43665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661063C4-8F01-1B70-3B8C-B3364FD40201}"/>
                </a:ext>
              </a:extLst>
            </p:cNvPr>
            <p:cNvCxnSpPr>
              <a:cxnSpLocks/>
              <a:stCxn id="618" idx="2"/>
            </p:cNvCxnSpPr>
            <p:nvPr/>
          </p:nvCxnSpPr>
          <p:spPr>
            <a:xfrm>
              <a:off x="10793678" y="1895220"/>
              <a:ext cx="515442" cy="29478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EBBFFBCF-DD1D-3943-20CC-366E5DD21727}"/>
              </a:ext>
            </a:extLst>
          </p:cNvPr>
          <p:cNvSpPr txBox="1"/>
          <p:nvPr/>
        </p:nvSpPr>
        <p:spPr>
          <a:xfrm>
            <a:off x="737205" y="4968797"/>
            <a:ext cx="1253412" cy="400110"/>
          </a:xfrm>
          <a:prstGeom prst="rect">
            <a:avLst/>
          </a:prstGeom>
          <a:noFill/>
        </p:spPr>
        <p:txBody>
          <a:bodyPr wrap="square" rtlCol="0">
            <a:spAutoFit/>
          </a:bodyPr>
          <a:lstStyle/>
          <a:p>
            <a:pPr algn="ctr"/>
            <a:r>
              <a:rPr lang="en-US" sz="2000" b="1" dirty="0">
                <a:latin typeface="LM Roman 12" panose="00000500000000000000" pitchFamily="50" charset="0"/>
              </a:rPr>
              <a:t>Bulk</a:t>
            </a:r>
          </a:p>
        </p:txBody>
      </p:sp>
      <p:sp>
        <p:nvSpPr>
          <p:cNvPr id="19" name="TextBox 18">
            <a:extLst>
              <a:ext uri="{FF2B5EF4-FFF2-40B4-BE49-F238E27FC236}">
                <a16:creationId xmlns:a16="http://schemas.microsoft.com/office/drawing/2014/main" id="{482073E4-3F86-225E-60DA-8F7967292040}"/>
              </a:ext>
            </a:extLst>
          </p:cNvPr>
          <p:cNvSpPr txBox="1"/>
          <p:nvPr/>
        </p:nvSpPr>
        <p:spPr>
          <a:xfrm>
            <a:off x="287992" y="3436975"/>
            <a:ext cx="2151836" cy="400110"/>
          </a:xfrm>
          <a:prstGeom prst="rect">
            <a:avLst/>
          </a:prstGeom>
          <a:noFill/>
        </p:spPr>
        <p:txBody>
          <a:bodyPr wrap="square" rtlCol="0">
            <a:spAutoFit/>
          </a:bodyPr>
          <a:lstStyle/>
          <a:p>
            <a:pPr algn="ctr"/>
            <a:r>
              <a:rPr lang="en-US" sz="2000" b="1" dirty="0" err="1">
                <a:latin typeface="LM Roman 12" panose="00000500000000000000" pitchFamily="50" charset="0"/>
              </a:rPr>
              <a:t>sc</a:t>
            </a:r>
            <a:r>
              <a:rPr lang="en-US" sz="2000" b="1" dirty="0">
                <a:latin typeface="LM Roman 12" panose="00000500000000000000" pitchFamily="50" charset="0"/>
              </a:rPr>
              <a:t> 10’000 cells</a:t>
            </a:r>
          </a:p>
        </p:txBody>
      </p:sp>
      <p:cxnSp>
        <p:nvCxnSpPr>
          <p:cNvPr id="21" name="Straight Arrow Connector 20">
            <a:extLst>
              <a:ext uri="{FF2B5EF4-FFF2-40B4-BE49-F238E27FC236}">
                <a16:creationId xmlns:a16="http://schemas.microsoft.com/office/drawing/2014/main" id="{75DC20EA-20B0-597F-EF95-10B513265D6F}"/>
              </a:ext>
            </a:extLst>
          </p:cNvPr>
          <p:cNvCxnSpPr>
            <a:cxnSpLocks/>
          </p:cNvCxnSpPr>
          <p:nvPr/>
        </p:nvCxnSpPr>
        <p:spPr>
          <a:xfrm flipV="1">
            <a:off x="1894367" y="3217706"/>
            <a:ext cx="1951765" cy="2538552"/>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4C40CB7-36EA-8FD2-8110-2990105C2109}"/>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23</a:t>
            </a:r>
          </a:p>
        </p:txBody>
      </p:sp>
    </p:spTree>
    <p:extLst>
      <p:ext uri="{BB962C8B-B14F-4D97-AF65-F5344CB8AC3E}">
        <p14:creationId xmlns:p14="http://schemas.microsoft.com/office/powerpoint/2010/main" val="2919525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CB2B3-3302-C541-2645-C7674A2CD2A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F73C498-BEF4-FEC4-C01B-0063D13A9CEA}"/>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Number of Cells Comparison</a:t>
            </a:r>
          </a:p>
        </p:txBody>
      </p:sp>
      <p:pic>
        <p:nvPicPr>
          <p:cNvPr id="15" name="Picture 14" descr="A diagram of a cell type&#10;&#10;AI-generated content may be incorrect.">
            <a:extLst>
              <a:ext uri="{FF2B5EF4-FFF2-40B4-BE49-F238E27FC236}">
                <a16:creationId xmlns:a16="http://schemas.microsoft.com/office/drawing/2014/main" id="{08F29631-24F6-1F6A-7668-06B11AFBCBEC}"/>
              </a:ext>
            </a:extLst>
          </p:cNvPr>
          <p:cNvPicPr>
            <a:picLocks noChangeAspect="1"/>
          </p:cNvPicPr>
          <p:nvPr/>
        </p:nvPicPr>
        <p:blipFill>
          <a:blip r:embed="rId3">
            <a:extLst>
              <a:ext uri="{28A0092B-C50C-407E-A947-70E740481C1C}">
                <a14:useLocalDpi xmlns:a14="http://schemas.microsoft.com/office/drawing/2010/main" val="0"/>
              </a:ext>
            </a:extLst>
          </a:blip>
          <a:srcRect l="2897" t="12130" r="1513"/>
          <a:stretch/>
        </p:blipFill>
        <p:spPr>
          <a:xfrm>
            <a:off x="3467101" y="831850"/>
            <a:ext cx="6572250" cy="6026150"/>
          </a:xfrm>
          <a:prstGeom prst="rect">
            <a:avLst/>
          </a:prstGeom>
        </p:spPr>
      </p:pic>
      <p:sp>
        <p:nvSpPr>
          <p:cNvPr id="16" name="Freeform: Shape 15">
            <a:extLst>
              <a:ext uri="{FF2B5EF4-FFF2-40B4-BE49-F238E27FC236}">
                <a16:creationId xmlns:a16="http://schemas.microsoft.com/office/drawing/2014/main" id="{84488E8B-619B-C531-8A7C-D79DD02A8167}"/>
              </a:ext>
            </a:extLst>
          </p:cNvPr>
          <p:cNvSpPr/>
          <p:nvPr/>
        </p:nvSpPr>
        <p:spPr>
          <a:xfrm>
            <a:off x="8125373" y="842597"/>
            <a:ext cx="544741" cy="1926282"/>
          </a:xfrm>
          <a:custGeom>
            <a:avLst/>
            <a:gdLst>
              <a:gd name="connsiteX0" fmla="*/ 11320 w 273884"/>
              <a:gd name="connsiteY0" fmla="*/ 118097 h 1233247"/>
              <a:gd name="connsiteX1" fmla="*/ 59028 w 273884"/>
              <a:gd name="connsiteY1" fmla="*/ 1228630 h 1233247"/>
              <a:gd name="connsiteX2" fmla="*/ 180948 w 273884"/>
              <a:gd name="connsiteY2" fmla="*/ 497110 h 1233247"/>
              <a:gd name="connsiteX3" fmla="*/ 268412 w 273884"/>
              <a:gd name="connsiteY3" fmla="*/ 75690 h 1233247"/>
              <a:gd name="connsiteX4" fmla="*/ 11320 w 273884"/>
              <a:gd name="connsiteY4" fmla="*/ 118097 h 1233247"/>
              <a:gd name="connsiteX0" fmla="*/ 37603 w 300167"/>
              <a:gd name="connsiteY0" fmla="*/ 118097 h 1228656"/>
              <a:gd name="connsiteX1" fmla="*/ 85311 w 300167"/>
              <a:gd name="connsiteY1" fmla="*/ 1228630 h 1228656"/>
              <a:gd name="connsiteX2" fmla="*/ 207231 w 300167"/>
              <a:gd name="connsiteY2" fmla="*/ 497110 h 1228656"/>
              <a:gd name="connsiteX3" fmla="*/ 294695 w 300167"/>
              <a:gd name="connsiteY3" fmla="*/ 75690 h 1228656"/>
              <a:gd name="connsiteX4" fmla="*/ 37603 w 300167"/>
              <a:gd name="connsiteY4" fmla="*/ 118097 h 1228656"/>
              <a:gd name="connsiteX0" fmla="*/ 25435 w 287999"/>
              <a:gd name="connsiteY0" fmla="*/ 116326 h 1200382"/>
              <a:gd name="connsiteX1" fmla="*/ 96997 w 287999"/>
              <a:gd name="connsiteY1" fmla="*/ 1200355 h 1200382"/>
              <a:gd name="connsiteX2" fmla="*/ 195063 w 287999"/>
              <a:gd name="connsiteY2" fmla="*/ 495339 h 1200382"/>
              <a:gd name="connsiteX3" fmla="*/ 282527 w 287999"/>
              <a:gd name="connsiteY3" fmla="*/ 73919 h 1200382"/>
              <a:gd name="connsiteX4" fmla="*/ 25435 w 287999"/>
              <a:gd name="connsiteY4" fmla="*/ 116326 h 1200382"/>
              <a:gd name="connsiteX0" fmla="*/ 36134 w 298698"/>
              <a:gd name="connsiteY0" fmla="*/ 117564 h 1220172"/>
              <a:gd name="connsiteX1" fmla="*/ 86492 w 298698"/>
              <a:gd name="connsiteY1" fmla="*/ 1220146 h 1220172"/>
              <a:gd name="connsiteX2" fmla="*/ 205762 w 298698"/>
              <a:gd name="connsiteY2" fmla="*/ 496577 h 1220172"/>
              <a:gd name="connsiteX3" fmla="*/ 293226 w 298698"/>
              <a:gd name="connsiteY3" fmla="*/ 75157 h 1220172"/>
              <a:gd name="connsiteX4" fmla="*/ 36134 w 298698"/>
              <a:gd name="connsiteY4" fmla="*/ 117564 h 1220172"/>
              <a:gd name="connsiteX0" fmla="*/ 36134 w 322976"/>
              <a:gd name="connsiteY0" fmla="*/ 117564 h 1220172"/>
              <a:gd name="connsiteX1" fmla="*/ 86492 w 322976"/>
              <a:gd name="connsiteY1" fmla="*/ 1220146 h 1220172"/>
              <a:gd name="connsiteX2" fmla="*/ 205762 w 322976"/>
              <a:gd name="connsiteY2" fmla="*/ 496577 h 1220172"/>
              <a:gd name="connsiteX3" fmla="*/ 293226 w 322976"/>
              <a:gd name="connsiteY3" fmla="*/ 75157 h 1220172"/>
              <a:gd name="connsiteX4" fmla="*/ 36134 w 322976"/>
              <a:gd name="connsiteY4" fmla="*/ 117564 h 1220172"/>
              <a:gd name="connsiteX0" fmla="*/ 10850 w 299558"/>
              <a:gd name="connsiteY0" fmla="*/ 115906 h 1222558"/>
              <a:gd name="connsiteX1" fmla="*/ 61208 w 299558"/>
              <a:gd name="connsiteY1" fmla="*/ 1218488 h 1222558"/>
              <a:gd name="connsiteX2" fmla="*/ 183129 w 299558"/>
              <a:gd name="connsiteY2" fmla="*/ 473716 h 1222558"/>
              <a:gd name="connsiteX3" fmla="*/ 267942 w 299558"/>
              <a:gd name="connsiteY3" fmla="*/ 73499 h 1222558"/>
              <a:gd name="connsiteX4" fmla="*/ 10850 w 299558"/>
              <a:gd name="connsiteY4" fmla="*/ 115906 h 1222558"/>
              <a:gd name="connsiteX0" fmla="*/ 9370 w 315052"/>
              <a:gd name="connsiteY0" fmla="*/ 182329 h 1164859"/>
              <a:gd name="connsiteX1" fmla="*/ 75630 w 315052"/>
              <a:gd name="connsiteY1" fmla="*/ 1162991 h 1164859"/>
              <a:gd name="connsiteX2" fmla="*/ 197551 w 315052"/>
              <a:gd name="connsiteY2" fmla="*/ 418219 h 1164859"/>
              <a:gd name="connsiteX3" fmla="*/ 282364 w 315052"/>
              <a:gd name="connsiteY3" fmla="*/ 18002 h 1164859"/>
              <a:gd name="connsiteX4" fmla="*/ 9370 w 315052"/>
              <a:gd name="connsiteY4" fmla="*/ 182329 h 1164859"/>
              <a:gd name="connsiteX0" fmla="*/ 7769 w 338919"/>
              <a:gd name="connsiteY0" fmla="*/ 152498 h 1180813"/>
              <a:gd name="connsiteX1" fmla="*/ 97882 w 338919"/>
              <a:gd name="connsiteY1" fmla="*/ 1178217 h 1180813"/>
              <a:gd name="connsiteX2" fmla="*/ 219803 w 338919"/>
              <a:gd name="connsiteY2" fmla="*/ 433445 h 1180813"/>
              <a:gd name="connsiteX3" fmla="*/ 304616 w 338919"/>
              <a:gd name="connsiteY3" fmla="*/ 33228 h 1180813"/>
              <a:gd name="connsiteX4" fmla="*/ 7769 w 338919"/>
              <a:gd name="connsiteY4" fmla="*/ 152498 h 1180813"/>
              <a:gd name="connsiteX0" fmla="*/ 5491 w 315740"/>
              <a:gd name="connsiteY0" fmla="*/ 139849 h 1168164"/>
              <a:gd name="connsiteX1" fmla="*/ 95604 w 315740"/>
              <a:gd name="connsiteY1" fmla="*/ 1165568 h 1168164"/>
              <a:gd name="connsiteX2" fmla="*/ 217525 w 315740"/>
              <a:gd name="connsiteY2" fmla="*/ 420796 h 1168164"/>
              <a:gd name="connsiteX3" fmla="*/ 259931 w 315740"/>
              <a:gd name="connsiteY3" fmla="*/ 39133 h 1168164"/>
              <a:gd name="connsiteX4" fmla="*/ 5491 w 315740"/>
              <a:gd name="connsiteY4" fmla="*/ 139849 h 1168164"/>
              <a:gd name="connsiteX0" fmla="*/ 5491 w 315740"/>
              <a:gd name="connsiteY0" fmla="*/ 139849 h 1167758"/>
              <a:gd name="connsiteX1" fmla="*/ 95604 w 315740"/>
              <a:gd name="connsiteY1" fmla="*/ 1165568 h 1167758"/>
              <a:gd name="connsiteX2" fmla="*/ 217525 w 315740"/>
              <a:gd name="connsiteY2" fmla="*/ 420796 h 1167758"/>
              <a:gd name="connsiteX3" fmla="*/ 259931 w 315740"/>
              <a:gd name="connsiteY3" fmla="*/ 39133 h 1167758"/>
              <a:gd name="connsiteX4" fmla="*/ 5491 w 315740"/>
              <a:gd name="connsiteY4" fmla="*/ 139849 h 1167758"/>
              <a:gd name="connsiteX0" fmla="*/ 23921 w 334170"/>
              <a:gd name="connsiteY0" fmla="*/ 139849 h 1165601"/>
              <a:gd name="connsiteX1" fmla="*/ 114034 w 334170"/>
              <a:gd name="connsiteY1" fmla="*/ 1165568 h 1165601"/>
              <a:gd name="connsiteX2" fmla="*/ 235955 w 334170"/>
              <a:gd name="connsiteY2" fmla="*/ 420796 h 1165601"/>
              <a:gd name="connsiteX3" fmla="*/ 278361 w 334170"/>
              <a:gd name="connsiteY3" fmla="*/ 39133 h 1165601"/>
              <a:gd name="connsiteX4" fmla="*/ 23921 w 334170"/>
              <a:gd name="connsiteY4" fmla="*/ 139849 h 1165601"/>
              <a:gd name="connsiteX0" fmla="*/ 17430 w 327679"/>
              <a:gd name="connsiteY0" fmla="*/ 139849 h 1165601"/>
              <a:gd name="connsiteX1" fmla="*/ 123445 w 327679"/>
              <a:gd name="connsiteY1" fmla="*/ 1165568 h 1165601"/>
              <a:gd name="connsiteX2" fmla="*/ 229464 w 327679"/>
              <a:gd name="connsiteY2" fmla="*/ 420796 h 1165601"/>
              <a:gd name="connsiteX3" fmla="*/ 271870 w 327679"/>
              <a:gd name="connsiteY3" fmla="*/ 39133 h 1165601"/>
              <a:gd name="connsiteX4" fmla="*/ 17430 w 327679"/>
              <a:gd name="connsiteY4" fmla="*/ 139849 h 1165601"/>
              <a:gd name="connsiteX0" fmla="*/ 124182 w 434431"/>
              <a:gd name="connsiteY0" fmla="*/ 187916 h 1988693"/>
              <a:gd name="connsiteX1" fmla="*/ 63942 w 434431"/>
              <a:gd name="connsiteY1" fmla="*/ 1988674 h 1988693"/>
              <a:gd name="connsiteX2" fmla="*/ 336216 w 434431"/>
              <a:gd name="connsiteY2" fmla="*/ 468863 h 1988693"/>
              <a:gd name="connsiteX3" fmla="*/ 378622 w 434431"/>
              <a:gd name="connsiteY3" fmla="*/ 87200 h 1988693"/>
              <a:gd name="connsiteX4" fmla="*/ 124182 w 434431"/>
              <a:gd name="connsiteY4" fmla="*/ 187916 h 1988693"/>
              <a:gd name="connsiteX0" fmla="*/ 85230 w 525826"/>
              <a:gd name="connsiteY0" fmla="*/ 283505 h 2217880"/>
              <a:gd name="connsiteX1" fmla="*/ 24990 w 525826"/>
              <a:gd name="connsiteY1" fmla="*/ 2084263 h 2217880"/>
              <a:gd name="connsiteX2" fmla="*/ 465963 w 525826"/>
              <a:gd name="connsiteY2" fmla="*/ 2036293 h 2217880"/>
              <a:gd name="connsiteX3" fmla="*/ 339670 w 525826"/>
              <a:gd name="connsiteY3" fmla="*/ 182789 h 2217880"/>
              <a:gd name="connsiteX4" fmla="*/ 85230 w 525826"/>
              <a:gd name="connsiteY4" fmla="*/ 283505 h 2217880"/>
              <a:gd name="connsiteX0" fmla="*/ 85230 w 466196"/>
              <a:gd name="connsiteY0" fmla="*/ 33 h 1934408"/>
              <a:gd name="connsiteX1" fmla="*/ 24990 w 466196"/>
              <a:gd name="connsiteY1" fmla="*/ 1800791 h 1934408"/>
              <a:gd name="connsiteX2" fmla="*/ 465963 w 466196"/>
              <a:gd name="connsiteY2" fmla="*/ 1752821 h 1934408"/>
              <a:gd name="connsiteX3" fmla="*/ 85230 w 466196"/>
              <a:gd name="connsiteY3" fmla="*/ 33 h 1934408"/>
              <a:gd name="connsiteX0" fmla="*/ 62003 w 477175"/>
              <a:gd name="connsiteY0" fmla="*/ 30 h 2047323"/>
              <a:gd name="connsiteX1" fmla="*/ 35992 w 477175"/>
              <a:gd name="connsiteY1" fmla="*/ 1905919 h 2047323"/>
              <a:gd name="connsiteX2" fmla="*/ 476965 w 477175"/>
              <a:gd name="connsiteY2" fmla="*/ 1857949 h 2047323"/>
              <a:gd name="connsiteX3" fmla="*/ 62003 w 477175"/>
              <a:gd name="connsiteY3" fmla="*/ 30 h 2047323"/>
              <a:gd name="connsiteX0" fmla="*/ 124473 w 539789"/>
              <a:gd name="connsiteY0" fmla="*/ 51 h 2047344"/>
              <a:gd name="connsiteX1" fmla="*/ 98462 w 539789"/>
              <a:gd name="connsiteY1" fmla="*/ 1905940 h 2047344"/>
              <a:gd name="connsiteX2" fmla="*/ 539435 w 539789"/>
              <a:gd name="connsiteY2" fmla="*/ 1857970 h 2047344"/>
              <a:gd name="connsiteX3" fmla="*/ 124473 w 539789"/>
              <a:gd name="connsiteY3" fmla="*/ 51 h 2047344"/>
              <a:gd name="connsiteX0" fmla="*/ 127814 w 533368"/>
              <a:gd name="connsiteY0" fmla="*/ 54 h 2005330"/>
              <a:gd name="connsiteX1" fmla="*/ 92024 w 533368"/>
              <a:gd name="connsiteY1" fmla="*/ 1866824 h 2005330"/>
              <a:gd name="connsiteX2" fmla="*/ 532997 w 533368"/>
              <a:gd name="connsiteY2" fmla="*/ 1818854 h 2005330"/>
              <a:gd name="connsiteX3" fmla="*/ 127814 w 533368"/>
              <a:gd name="connsiteY3" fmla="*/ 54 h 2005330"/>
              <a:gd name="connsiteX0" fmla="*/ 127814 w 552990"/>
              <a:gd name="connsiteY0" fmla="*/ 46 h 2005322"/>
              <a:gd name="connsiteX1" fmla="*/ 92024 w 552990"/>
              <a:gd name="connsiteY1" fmla="*/ 1866816 h 2005322"/>
              <a:gd name="connsiteX2" fmla="*/ 532997 w 552990"/>
              <a:gd name="connsiteY2" fmla="*/ 1818846 h 2005322"/>
              <a:gd name="connsiteX3" fmla="*/ 127814 w 552990"/>
              <a:gd name="connsiteY3" fmla="*/ 46 h 2005322"/>
              <a:gd name="connsiteX0" fmla="*/ 127814 w 552990"/>
              <a:gd name="connsiteY0" fmla="*/ 46 h 2002050"/>
              <a:gd name="connsiteX1" fmla="*/ 92024 w 552990"/>
              <a:gd name="connsiteY1" fmla="*/ 1866816 h 2002050"/>
              <a:gd name="connsiteX2" fmla="*/ 532997 w 552990"/>
              <a:gd name="connsiteY2" fmla="*/ 1818846 h 2002050"/>
              <a:gd name="connsiteX3" fmla="*/ 127814 w 552990"/>
              <a:gd name="connsiteY3" fmla="*/ 46 h 2002050"/>
              <a:gd name="connsiteX0" fmla="*/ 127814 w 577245"/>
              <a:gd name="connsiteY0" fmla="*/ 46 h 2002050"/>
              <a:gd name="connsiteX1" fmla="*/ 92024 w 577245"/>
              <a:gd name="connsiteY1" fmla="*/ 1866816 h 2002050"/>
              <a:gd name="connsiteX2" fmla="*/ 532997 w 577245"/>
              <a:gd name="connsiteY2" fmla="*/ 1818846 h 2002050"/>
              <a:gd name="connsiteX3" fmla="*/ 127814 w 577245"/>
              <a:gd name="connsiteY3" fmla="*/ 46 h 2002050"/>
              <a:gd name="connsiteX0" fmla="*/ 154220 w 603651"/>
              <a:gd name="connsiteY0" fmla="*/ 46 h 1889074"/>
              <a:gd name="connsiteX1" fmla="*/ 118430 w 603651"/>
              <a:gd name="connsiteY1" fmla="*/ 1866816 h 1889074"/>
              <a:gd name="connsiteX2" fmla="*/ 559403 w 603651"/>
              <a:gd name="connsiteY2" fmla="*/ 1818846 h 1889074"/>
              <a:gd name="connsiteX3" fmla="*/ 154220 w 603651"/>
              <a:gd name="connsiteY3" fmla="*/ 46 h 1889074"/>
              <a:gd name="connsiteX0" fmla="*/ 102388 w 527132"/>
              <a:gd name="connsiteY0" fmla="*/ 19825 h 1941146"/>
              <a:gd name="connsiteX1" fmla="*/ 66598 w 527132"/>
              <a:gd name="connsiteY1" fmla="*/ 1886595 h 1941146"/>
              <a:gd name="connsiteX2" fmla="*/ 507571 w 527132"/>
              <a:gd name="connsiteY2" fmla="*/ 1838625 h 1941146"/>
              <a:gd name="connsiteX3" fmla="*/ 394678 w 527132"/>
              <a:gd name="connsiteY3" fmla="*/ 959100 h 1941146"/>
              <a:gd name="connsiteX4" fmla="*/ 102388 w 527132"/>
              <a:gd name="connsiteY4" fmla="*/ 19825 h 1941146"/>
              <a:gd name="connsiteX0" fmla="*/ 143642 w 568386"/>
              <a:gd name="connsiteY0" fmla="*/ 1 h 1921322"/>
              <a:gd name="connsiteX1" fmla="*/ 107852 w 568386"/>
              <a:gd name="connsiteY1" fmla="*/ 1866771 h 1921322"/>
              <a:gd name="connsiteX2" fmla="*/ 548825 w 568386"/>
              <a:gd name="connsiteY2" fmla="*/ 1818801 h 1921322"/>
              <a:gd name="connsiteX3" fmla="*/ 435932 w 568386"/>
              <a:gd name="connsiteY3" fmla="*/ 939276 h 1921322"/>
              <a:gd name="connsiteX4" fmla="*/ 143642 w 568386"/>
              <a:gd name="connsiteY4" fmla="*/ 1 h 1921322"/>
              <a:gd name="connsiteX0" fmla="*/ 122761 w 547505"/>
              <a:gd name="connsiteY0" fmla="*/ 1 h 1938991"/>
              <a:gd name="connsiteX1" fmla="*/ 86971 w 547505"/>
              <a:gd name="connsiteY1" fmla="*/ 1866771 h 1938991"/>
              <a:gd name="connsiteX2" fmla="*/ 527944 w 547505"/>
              <a:gd name="connsiteY2" fmla="*/ 1818801 h 1938991"/>
              <a:gd name="connsiteX3" fmla="*/ 415051 w 547505"/>
              <a:gd name="connsiteY3" fmla="*/ 939276 h 1938991"/>
              <a:gd name="connsiteX4" fmla="*/ 122761 w 547505"/>
              <a:gd name="connsiteY4" fmla="*/ 1 h 1938991"/>
              <a:gd name="connsiteX0" fmla="*/ 115054 w 539798"/>
              <a:gd name="connsiteY0" fmla="*/ 17640 h 1928628"/>
              <a:gd name="connsiteX1" fmla="*/ 32810 w 539798"/>
              <a:gd name="connsiteY1" fmla="*/ 1823287 h 1928628"/>
              <a:gd name="connsiteX2" fmla="*/ 520237 w 539798"/>
              <a:gd name="connsiteY2" fmla="*/ 1836440 h 1928628"/>
              <a:gd name="connsiteX3" fmla="*/ 407344 w 539798"/>
              <a:gd name="connsiteY3" fmla="*/ 956915 h 1928628"/>
              <a:gd name="connsiteX4" fmla="*/ 115054 w 539798"/>
              <a:gd name="connsiteY4" fmla="*/ 17640 h 1928628"/>
              <a:gd name="connsiteX0" fmla="*/ 121400 w 546144"/>
              <a:gd name="connsiteY0" fmla="*/ 17640 h 1937150"/>
              <a:gd name="connsiteX1" fmla="*/ 39156 w 546144"/>
              <a:gd name="connsiteY1" fmla="*/ 1823287 h 1937150"/>
              <a:gd name="connsiteX2" fmla="*/ 526583 w 546144"/>
              <a:gd name="connsiteY2" fmla="*/ 1836440 h 1937150"/>
              <a:gd name="connsiteX3" fmla="*/ 413690 w 546144"/>
              <a:gd name="connsiteY3" fmla="*/ 956915 h 1937150"/>
              <a:gd name="connsiteX4" fmla="*/ 121400 w 546144"/>
              <a:gd name="connsiteY4" fmla="*/ 17640 h 1937150"/>
              <a:gd name="connsiteX0" fmla="*/ 159526 w 584270"/>
              <a:gd name="connsiteY0" fmla="*/ 10 h 1919520"/>
              <a:gd name="connsiteX1" fmla="*/ 77282 w 584270"/>
              <a:gd name="connsiteY1" fmla="*/ 1805657 h 1919520"/>
              <a:gd name="connsiteX2" fmla="*/ 564709 w 584270"/>
              <a:gd name="connsiteY2" fmla="*/ 1818810 h 1919520"/>
              <a:gd name="connsiteX3" fmla="*/ 451816 w 584270"/>
              <a:gd name="connsiteY3" fmla="*/ 939285 h 1919520"/>
              <a:gd name="connsiteX4" fmla="*/ 159526 w 584270"/>
              <a:gd name="connsiteY4" fmla="*/ 10 h 1919520"/>
              <a:gd name="connsiteX0" fmla="*/ 126903 w 551647"/>
              <a:gd name="connsiteY0" fmla="*/ 37 h 1925845"/>
              <a:gd name="connsiteX1" fmla="*/ 31427 w 551647"/>
              <a:gd name="connsiteY1" fmla="*/ 973540 h 1925845"/>
              <a:gd name="connsiteX2" fmla="*/ 44659 w 551647"/>
              <a:gd name="connsiteY2" fmla="*/ 1805684 h 1925845"/>
              <a:gd name="connsiteX3" fmla="*/ 532086 w 551647"/>
              <a:gd name="connsiteY3" fmla="*/ 1818837 h 1925845"/>
              <a:gd name="connsiteX4" fmla="*/ 419193 w 551647"/>
              <a:gd name="connsiteY4" fmla="*/ 939312 h 1925845"/>
              <a:gd name="connsiteX5" fmla="*/ 126903 w 551647"/>
              <a:gd name="connsiteY5" fmla="*/ 37 h 1925845"/>
              <a:gd name="connsiteX0" fmla="*/ 124126 w 548870"/>
              <a:gd name="connsiteY0" fmla="*/ 37 h 1925845"/>
              <a:gd name="connsiteX1" fmla="*/ 28650 w 548870"/>
              <a:gd name="connsiteY1" fmla="*/ 973540 h 1925845"/>
              <a:gd name="connsiteX2" fmla="*/ 41882 w 548870"/>
              <a:gd name="connsiteY2" fmla="*/ 1805684 h 1925845"/>
              <a:gd name="connsiteX3" fmla="*/ 529309 w 548870"/>
              <a:gd name="connsiteY3" fmla="*/ 1818837 h 1925845"/>
              <a:gd name="connsiteX4" fmla="*/ 416416 w 548870"/>
              <a:gd name="connsiteY4" fmla="*/ 939312 h 1925845"/>
              <a:gd name="connsiteX5" fmla="*/ 124126 w 548870"/>
              <a:gd name="connsiteY5" fmla="*/ 37 h 1925845"/>
              <a:gd name="connsiteX0" fmla="*/ 124126 w 548870"/>
              <a:gd name="connsiteY0" fmla="*/ 474 h 1926282"/>
              <a:gd name="connsiteX1" fmla="*/ 28650 w 548870"/>
              <a:gd name="connsiteY1" fmla="*/ 973977 h 1926282"/>
              <a:gd name="connsiteX2" fmla="*/ 41882 w 548870"/>
              <a:gd name="connsiteY2" fmla="*/ 1806121 h 1926282"/>
              <a:gd name="connsiteX3" fmla="*/ 529309 w 548870"/>
              <a:gd name="connsiteY3" fmla="*/ 1819274 h 1926282"/>
              <a:gd name="connsiteX4" fmla="*/ 416416 w 548870"/>
              <a:gd name="connsiteY4" fmla="*/ 939749 h 1926282"/>
              <a:gd name="connsiteX5" fmla="*/ 124126 w 548870"/>
              <a:gd name="connsiteY5" fmla="*/ 474 h 192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70" h="1926282">
                <a:moveTo>
                  <a:pt x="124126" y="474"/>
                </a:moveTo>
                <a:cubicBezTo>
                  <a:pt x="-58748" y="-20715"/>
                  <a:pt x="42357" y="673036"/>
                  <a:pt x="28650" y="973977"/>
                </a:cubicBezTo>
                <a:cubicBezTo>
                  <a:pt x="24797" y="1316482"/>
                  <a:pt x="-41561" y="1665238"/>
                  <a:pt x="41882" y="1806121"/>
                </a:cubicBezTo>
                <a:cubicBezTo>
                  <a:pt x="125325" y="1947004"/>
                  <a:pt x="464849" y="1979561"/>
                  <a:pt x="529309" y="1819274"/>
                </a:cubicBezTo>
                <a:cubicBezTo>
                  <a:pt x="593769" y="1658987"/>
                  <a:pt x="483946" y="1242882"/>
                  <a:pt x="416416" y="939749"/>
                </a:cubicBezTo>
                <a:cubicBezTo>
                  <a:pt x="348886" y="636616"/>
                  <a:pt x="307000" y="21663"/>
                  <a:pt x="124126" y="474"/>
                </a:cubicBez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A9C8285-6BCD-D09A-79E2-0BD8CAEE2EAD}"/>
              </a:ext>
            </a:extLst>
          </p:cNvPr>
          <p:cNvSpPr txBox="1"/>
          <p:nvPr/>
        </p:nvSpPr>
        <p:spPr>
          <a:xfrm>
            <a:off x="7917223" y="2768879"/>
            <a:ext cx="1938419" cy="369332"/>
          </a:xfrm>
          <a:prstGeom prst="rect">
            <a:avLst/>
          </a:prstGeom>
          <a:noFill/>
        </p:spPr>
        <p:txBody>
          <a:bodyPr wrap="square" rtlCol="0">
            <a:spAutoFit/>
          </a:bodyPr>
          <a:lstStyle/>
          <a:p>
            <a:pPr algn="ctr"/>
            <a:r>
              <a:rPr lang="en-US" dirty="0">
                <a:latin typeface="LM Roman 12" panose="00000500000000000000" pitchFamily="50" charset="0"/>
              </a:rPr>
              <a:t>Cells/cell type</a:t>
            </a:r>
          </a:p>
        </p:txBody>
      </p:sp>
      <p:sp>
        <p:nvSpPr>
          <p:cNvPr id="22" name="TextBox 21">
            <a:extLst>
              <a:ext uri="{FF2B5EF4-FFF2-40B4-BE49-F238E27FC236}">
                <a16:creationId xmlns:a16="http://schemas.microsoft.com/office/drawing/2014/main" id="{A2931CCA-BAEE-6A59-5912-0E0387D80469}"/>
              </a:ext>
            </a:extLst>
          </p:cNvPr>
          <p:cNvSpPr txBox="1"/>
          <p:nvPr/>
        </p:nvSpPr>
        <p:spPr>
          <a:xfrm>
            <a:off x="431489" y="138370"/>
            <a:ext cx="1204606"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grpSp>
        <p:nvGrpSpPr>
          <p:cNvPr id="23" name="Group 22">
            <a:extLst>
              <a:ext uri="{FF2B5EF4-FFF2-40B4-BE49-F238E27FC236}">
                <a16:creationId xmlns:a16="http://schemas.microsoft.com/office/drawing/2014/main" id="{CD63EF61-BEBF-0012-20EB-95F3137F1382}"/>
              </a:ext>
            </a:extLst>
          </p:cNvPr>
          <p:cNvGrpSpPr/>
          <p:nvPr/>
        </p:nvGrpSpPr>
        <p:grpSpPr>
          <a:xfrm>
            <a:off x="452457" y="579894"/>
            <a:ext cx="1181612" cy="1197969"/>
            <a:chOff x="7682010" y="2404129"/>
            <a:chExt cx="1543244" cy="1564607"/>
          </a:xfrm>
        </p:grpSpPr>
        <p:sp>
          <p:nvSpPr>
            <p:cNvPr id="24" name="Pentagon 23">
              <a:extLst>
                <a:ext uri="{FF2B5EF4-FFF2-40B4-BE49-F238E27FC236}">
                  <a16:creationId xmlns:a16="http://schemas.microsoft.com/office/drawing/2014/main" id="{FC30B5AE-BD3D-7E49-E9B5-89C4C6F0455B}"/>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E6257221-48BF-6667-4C31-5FD46A863594}"/>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7ACD8E9E-7141-D940-BF58-D48F558C5401}"/>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FF52750A-A6EB-28EF-83D2-DB118DEC824E}"/>
                </a:ext>
              </a:extLst>
            </p:cNvPr>
            <p:cNvCxnSpPr>
              <a:stCxn id="24"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FA57F9A-213A-B1B7-80F9-1CF76FE78AA5}"/>
                </a:ext>
              </a:extLst>
            </p:cNvPr>
            <p:cNvCxnSpPr>
              <a:cxnSpLocks/>
              <a:stCxn id="24"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168470F-5630-B974-D03E-9FCAA48F46E2}"/>
                </a:ext>
              </a:extLst>
            </p:cNvPr>
            <p:cNvCxnSpPr>
              <a:cxnSpLocks/>
              <a:stCxn id="24"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ACF5E76-C704-E795-3C6E-E84F9C9876BE}"/>
                </a:ext>
              </a:extLst>
            </p:cNvPr>
            <p:cNvCxnSpPr>
              <a:cxnSpLocks/>
              <a:stCxn id="24"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CABEA9E-582D-DC4B-8401-F2D49B40FF2B}"/>
                </a:ext>
              </a:extLst>
            </p:cNvPr>
            <p:cNvCxnSpPr>
              <a:cxnSpLocks/>
              <a:stCxn id="24"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32" name="Straight Connector 31">
            <a:extLst>
              <a:ext uri="{FF2B5EF4-FFF2-40B4-BE49-F238E27FC236}">
                <a16:creationId xmlns:a16="http://schemas.microsoft.com/office/drawing/2014/main" id="{01B7FDF7-3A20-9AA1-27B2-DD29262B61C3}"/>
              </a:ext>
            </a:extLst>
          </p:cNvPr>
          <p:cNvCxnSpPr>
            <a:cxnSpLocks/>
            <a:stCxn id="24" idx="4"/>
          </p:cNvCxnSpPr>
          <p:nvPr/>
        </p:nvCxnSpPr>
        <p:spPr>
          <a:xfrm flipV="1">
            <a:off x="1209864" y="1191512"/>
            <a:ext cx="342486" cy="586351"/>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6AA0BC-1447-6658-4F53-B7EC8708E854}"/>
              </a:ext>
            </a:extLst>
          </p:cNvPr>
          <p:cNvCxnSpPr>
            <a:cxnSpLocks/>
            <a:stCxn id="24" idx="4"/>
          </p:cNvCxnSpPr>
          <p:nvPr/>
        </p:nvCxnSpPr>
        <p:spPr>
          <a:xfrm flipH="1" flipV="1">
            <a:off x="752790" y="1356603"/>
            <a:ext cx="457075" cy="42126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9E20C155-9693-FBDD-B7D4-6314BE4F4B99}"/>
              </a:ext>
            </a:extLst>
          </p:cNvPr>
          <p:cNvCxnSpPr>
            <a:cxnSpLocks/>
          </p:cNvCxnSpPr>
          <p:nvPr/>
        </p:nvCxnSpPr>
        <p:spPr>
          <a:xfrm flipH="1" flipV="1">
            <a:off x="622690" y="888846"/>
            <a:ext cx="130100" cy="47270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79A1C63-E180-3DF4-6046-C4CB41150517}"/>
              </a:ext>
            </a:extLst>
          </p:cNvPr>
          <p:cNvCxnSpPr>
            <a:cxnSpLocks/>
          </p:cNvCxnSpPr>
          <p:nvPr/>
        </p:nvCxnSpPr>
        <p:spPr>
          <a:xfrm flipH="1">
            <a:off x="622257" y="708100"/>
            <a:ext cx="551094" cy="181223"/>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BE73283-FA4A-2068-2A24-7CE8069CD47D}"/>
              </a:ext>
            </a:extLst>
          </p:cNvPr>
          <p:cNvCxnSpPr>
            <a:cxnSpLocks/>
          </p:cNvCxnSpPr>
          <p:nvPr/>
        </p:nvCxnSpPr>
        <p:spPr>
          <a:xfrm>
            <a:off x="1173352" y="706225"/>
            <a:ext cx="378999" cy="489714"/>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1C63345-E3BC-7291-C261-D52D1839CE21}"/>
              </a:ext>
            </a:extLst>
          </p:cNvPr>
          <p:cNvCxnSpPr>
            <a:cxnSpLocks/>
          </p:cNvCxnSpPr>
          <p:nvPr/>
        </p:nvCxnSpPr>
        <p:spPr>
          <a:xfrm flipV="1">
            <a:off x="1200160" y="1176797"/>
            <a:ext cx="249073" cy="5450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96832F9C-EDC7-6E2F-7C18-36F01AB92FEA}"/>
              </a:ext>
            </a:extLst>
          </p:cNvPr>
          <p:cNvCxnSpPr>
            <a:cxnSpLocks/>
            <a:endCxn id="25" idx="5"/>
          </p:cNvCxnSpPr>
          <p:nvPr/>
        </p:nvCxnSpPr>
        <p:spPr>
          <a:xfrm>
            <a:off x="1128145" y="848979"/>
            <a:ext cx="321088" cy="325592"/>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389BF5F-0EC2-7F18-5028-36EF04BF4D9B}"/>
              </a:ext>
            </a:extLst>
          </p:cNvPr>
          <p:cNvCxnSpPr>
            <a:cxnSpLocks/>
          </p:cNvCxnSpPr>
          <p:nvPr/>
        </p:nvCxnSpPr>
        <p:spPr>
          <a:xfrm flipH="1">
            <a:off x="792305" y="852745"/>
            <a:ext cx="340187" cy="1365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09AD6F1-C5F5-A8EA-C224-9A6AA2BA2EBE}"/>
              </a:ext>
            </a:extLst>
          </p:cNvPr>
          <p:cNvCxnSpPr>
            <a:cxnSpLocks/>
            <a:stCxn id="25" idx="2"/>
          </p:cNvCxnSpPr>
          <p:nvPr/>
        </p:nvCxnSpPr>
        <p:spPr>
          <a:xfrm flipV="1">
            <a:off x="681611" y="989255"/>
            <a:ext cx="110694" cy="43665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964C901-354A-BC23-3745-FCE4551A7C67}"/>
              </a:ext>
            </a:extLst>
          </p:cNvPr>
          <p:cNvCxnSpPr>
            <a:cxnSpLocks/>
            <a:stCxn id="25" idx="2"/>
          </p:cNvCxnSpPr>
          <p:nvPr/>
        </p:nvCxnSpPr>
        <p:spPr>
          <a:xfrm>
            <a:off x="681611" y="1425913"/>
            <a:ext cx="515442" cy="29478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D923698-2175-C39A-9EC5-2678AB0A029F}"/>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24</a:t>
            </a:r>
          </a:p>
        </p:txBody>
      </p:sp>
    </p:spTree>
    <p:extLst>
      <p:ext uri="{BB962C8B-B14F-4D97-AF65-F5344CB8AC3E}">
        <p14:creationId xmlns:p14="http://schemas.microsoft.com/office/powerpoint/2010/main" val="179920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C7444-AEF2-BE74-C369-5028E78E9992}"/>
            </a:ext>
          </a:extLst>
        </p:cNvPr>
        <p:cNvGrpSpPr/>
        <p:nvPr/>
      </p:nvGrpSpPr>
      <p:grpSpPr>
        <a:xfrm>
          <a:off x="0" y="0"/>
          <a:ext cx="0" cy="0"/>
          <a:chOff x="0" y="0"/>
          <a:chExt cx="0" cy="0"/>
        </a:xfrm>
      </p:grpSpPr>
      <p:pic>
        <p:nvPicPr>
          <p:cNvPr id="3" name="Picture 2" descr="A diagram of a hexagon with different colored lines&#10;&#10;AI-generated content may be incorrect.">
            <a:extLst>
              <a:ext uri="{FF2B5EF4-FFF2-40B4-BE49-F238E27FC236}">
                <a16:creationId xmlns:a16="http://schemas.microsoft.com/office/drawing/2014/main" id="{0347710F-9BB5-F0FC-50DA-956397349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800" y="789293"/>
            <a:ext cx="6458350" cy="6044799"/>
          </a:xfrm>
          <a:prstGeom prst="rect">
            <a:avLst/>
          </a:prstGeom>
        </p:spPr>
      </p:pic>
      <p:sp>
        <p:nvSpPr>
          <p:cNvPr id="4" name="TextBox 3">
            <a:extLst>
              <a:ext uri="{FF2B5EF4-FFF2-40B4-BE49-F238E27FC236}">
                <a16:creationId xmlns:a16="http://schemas.microsoft.com/office/drawing/2014/main" id="{9DB9CB53-903D-FE09-3190-28CA2B374CC3}"/>
              </a:ext>
            </a:extLst>
          </p:cNvPr>
          <p:cNvSpPr txBox="1"/>
          <p:nvPr/>
        </p:nvSpPr>
        <p:spPr>
          <a:xfrm>
            <a:off x="1112874" y="-38850"/>
            <a:ext cx="9966252" cy="769441"/>
          </a:xfrm>
          <a:prstGeom prst="rect">
            <a:avLst/>
          </a:prstGeom>
          <a:noFill/>
        </p:spPr>
        <p:txBody>
          <a:bodyPr wrap="square" rtlCol="0">
            <a:spAutoFit/>
          </a:bodyPr>
          <a:lstStyle/>
          <a:p>
            <a:pPr algn="ctr"/>
            <a:r>
              <a:rPr lang="en-US" sz="4400" dirty="0">
                <a:latin typeface="LM Roman 12" panose="00000500000000000000" pitchFamily="50" charset="0"/>
              </a:rPr>
              <a:t>What Impact of Infectious Diseases?</a:t>
            </a:r>
          </a:p>
        </p:txBody>
      </p:sp>
      <p:sp>
        <p:nvSpPr>
          <p:cNvPr id="5" name="TextBox 4">
            <a:extLst>
              <a:ext uri="{FF2B5EF4-FFF2-40B4-BE49-F238E27FC236}">
                <a16:creationId xmlns:a16="http://schemas.microsoft.com/office/drawing/2014/main" id="{C641CA4D-1404-7903-AF15-E18A710A410F}"/>
              </a:ext>
            </a:extLst>
          </p:cNvPr>
          <p:cNvSpPr txBox="1"/>
          <p:nvPr/>
        </p:nvSpPr>
        <p:spPr>
          <a:xfrm>
            <a:off x="8438034" y="1940152"/>
            <a:ext cx="1227090" cy="646331"/>
          </a:xfrm>
          <a:prstGeom prst="rect">
            <a:avLst/>
          </a:prstGeom>
          <a:noFill/>
        </p:spPr>
        <p:txBody>
          <a:bodyPr wrap="square" rtlCol="0">
            <a:spAutoFit/>
          </a:bodyPr>
          <a:lstStyle/>
          <a:p>
            <a:pPr algn="ctr"/>
            <a:r>
              <a:rPr lang="en-US" dirty="0">
                <a:solidFill>
                  <a:srgbClr val="DE00CE"/>
                </a:solidFill>
                <a:latin typeface="LM Roman 12" panose="00000500000000000000" pitchFamily="50" charset="0"/>
              </a:rPr>
              <a:t>Reference samples</a:t>
            </a:r>
          </a:p>
        </p:txBody>
      </p:sp>
      <p:sp>
        <p:nvSpPr>
          <p:cNvPr id="7" name="Freeform: Shape 6">
            <a:extLst>
              <a:ext uri="{FF2B5EF4-FFF2-40B4-BE49-F238E27FC236}">
                <a16:creationId xmlns:a16="http://schemas.microsoft.com/office/drawing/2014/main" id="{23601E93-7E1B-6C17-370E-229A10497B27}"/>
              </a:ext>
            </a:extLst>
          </p:cNvPr>
          <p:cNvSpPr/>
          <p:nvPr/>
        </p:nvSpPr>
        <p:spPr>
          <a:xfrm>
            <a:off x="9007301" y="774551"/>
            <a:ext cx="327679" cy="1165601"/>
          </a:xfrm>
          <a:custGeom>
            <a:avLst/>
            <a:gdLst>
              <a:gd name="connsiteX0" fmla="*/ 11320 w 273884"/>
              <a:gd name="connsiteY0" fmla="*/ 118097 h 1233247"/>
              <a:gd name="connsiteX1" fmla="*/ 59028 w 273884"/>
              <a:gd name="connsiteY1" fmla="*/ 1228630 h 1233247"/>
              <a:gd name="connsiteX2" fmla="*/ 180948 w 273884"/>
              <a:gd name="connsiteY2" fmla="*/ 497110 h 1233247"/>
              <a:gd name="connsiteX3" fmla="*/ 268412 w 273884"/>
              <a:gd name="connsiteY3" fmla="*/ 75690 h 1233247"/>
              <a:gd name="connsiteX4" fmla="*/ 11320 w 273884"/>
              <a:gd name="connsiteY4" fmla="*/ 118097 h 1233247"/>
              <a:gd name="connsiteX0" fmla="*/ 37603 w 300167"/>
              <a:gd name="connsiteY0" fmla="*/ 118097 h 1228656"/>
              <a:gd name="connsiteX1" fmla="*/ 85311 w 300167"/>
              <a:gd name="connsiteY1" fmla="*/ 1228630 h 1228656"/>
              <a:gd name="connsiteX2" fmla="*/ 207231 w 300167"/>
              <a:gd name="connsiteY2" fmla="*/ 497110 h 1228656"/>
              <a:gd name="connsiteX3" fmla="*/ 294695 w 300167"/>
              <a:gd name="connsiteY3" fmla="*/ 75690 h 1228656"/>
              <a:gd name="connsiteX4" fmla="*/ 37603 w 300167"/>
              <a:gd name="connsiteY4" fmla="*/ 118097 h 1228656"/>
              <a:gd name="connsiteX0" fmla="*/ 25435 w 287999"/>
              <a:gd name="connsiteY0" fmla="*/ 116326 h 1200382"/>
              <a:gd name="connsiteX1" fmla="*/ 96997 w 287999"/>
              <a:gd name="connsiteY1" fmla="*/ 1200355 h 1200382"/>
              <a:gd name="connsiteX2" fmla="*/ 195063 w 287999"/>
              <a:gd name="connsiteY2" fmla="*/ 495339 h 1200382"/>
              <a:gd name="connsiteX3" fmla="*/ 282527 w 287999"/>
              <a:gd name="connsiteY3" fmla="*/ 73919 h 1200382"/>
              <a:gd name="connsiteX4" fmla="*/ 25435 w 287999"/>
              <a:gd name="connsiteY4" fmla="*/ 116326 h 1200382"/>
              <a:gd name="connsiteX0" fmla="*/ 36134 w 298698"/>
              <a:gd name="connsiteY0" fmla="*/ 117564 h 1220172"/>
              <a:gd name="connsiteX1" fmla="*/ 86492 w 298698"/>
              <a:gd name="connsiteY1" fmla="*/ 1220146 h 1220172"/>
              <a:gd name="connsiteX2" fmla="*/ 205762 w 298698"/>
              <a:gd name="connsiteY2" fmla="*/ 496577 h 1220172"/>
              <a:gd name="connsiteX3" fmla="*/ 293226 w 298698"/>
              <a:gd name="connsiteY3" fmla="*/ 75157 h 1220172"/>
              <a:gd name="connsiteX4" fmla="*/ 36134 w 298698"/>
              <a:gd name="connsiteY4" fmla="*/ 117564 h 1220172"/>
              <a:gd name="connsiteX0" fmla="*/ 36134 w 322976"/>
              <a:gd name="connsiteY0" fmla="*/ 117564 h 1220172"/>
              <a:gd name="connsiteX1" fmla="*/ 86492 w 322976"/>
              <a:gd name="connsiteY1" fmla="*/ 1220146 h 1220172"/>
              <a:gd name="connsiteX2" fmla="*/ 205762 w 322976"/>
              <a:gd name="connsiteY2" fmla="*/ 496577 h 1220172"/>
              <a:gd name="connsiteX3" fmla="*/ 293226 w 322976"/>
              <a:gd name="connsiteY3" fmla="*/ 75157 h 1220172"/>
              <a:gd name="connsiteX4" fmla="*/ 36134 w 322976"/>
              <a:gd name="connsiteY4" fmla="*/ 117564 h 1220172"/>
              <a:gd name="connsiteX0" fmla="*/ 10850 w 299558"/>
              <a:gd name="connsiteY0" fmla="*/ 115906 h 1222558"/>
              <a:gd name="connsiteX1" fmla="*/ 61208 w 299558"/>
              <a:gd name="connsiteY1" fmla="*/ 1218488 h 1222558"/>
              <a:gd name="connsiteX2" fmla="*/ 183129 w 299558"/>
              <a:gd name="connsiteY2" fmla="*/ 473716 h 1222558"/>
              <a:gd name="connsiteX3" fmla="*/ 267942 w 299558"/>
              <a:gd name="connsiteY3" fmla="*/ 73499 h 1222558"/>
              <a:gd name="connsiteX4" fmla="*/ 10850 w 299558"/>
              <a:gd name="connsiteY4" fmla="*/ 115906 h 1222558"/>
              <a:gd name="connsiteX0" fmla="*/ 9370 w 315052"/>
              <a:gd name="connsiteY0" fmla="*/ 182329 h 1164859"/>
              <a:gd name="connsiteX1" fmla="*/ 75630 w 315052"/>
              <a:gd name="connsiteY1" fmla="*/ 1162991 h 1164859"/>
              <a:gd name="connsiteX2" fmla="*/ 197551 w 315052"/>
              <a:gd name="connsiteY2" fmla="*/ 418219 h 1164859"/>
              <a:gd name="connsiteX3" fmla="*/ 282364 w 315052"/>
              <a:gd name="connsiteY3" fmla="*/ 18002 h 1164859"/>
              <a:gd name="connsiteX4" fmla="*/ 9370 w 315052"/>
              <a:gd name="connsiteY4" fmla="*/ 182329 h 1164859"/>
              <a:gd name="connsiteX0" fmla="*/ 7769 w 338919"/>
              <a:gd name="connsiteY0" fmla="*/ 152498 h 1180813"/>
              <a:gd name="connsiteX1" fmla="*/ 97882 w 338919"/>
              <a:gd name="connsiteY1" fmla="*/ 1178217 h 1180813"/>
              <a:gd name="connsiteX2" fmla="*/ 219803 w 338919"/>
              <a:gd name="connsiteY2" fmla="*/ 433445 h 1180813"/>
              <a:gd name="connsiteX3" fmla="*/ 304616 w 338919"/>
              <a:gd name="connsiteY3" fmla="*/ 33228 h 1180813"/>
              <a:gd name="connsiteX4" fmla="*/ 7769 w 338919"/>
              <a:gd name="connsiteY4" fmla="*/ 152498 h 1180813"/>
              <a:gd name="connsiteX0" fmla="*/ 5491 w 315740"/>
              <a:gd name="connsiteY0" fmla="*/ 139849 h 1168164"/>
              <a:gd name="connsiteX1" fmla="*/ 95604 w 315740"/>
              <a:gd name="connsiteY1" fmla="*/ 1165568 h 1168164"/>
              <a:gd name="connsiteX2" fmla="*/ 217525 w 315740"/>
              <a:gd name="connsiteY2" fmla="*/ 420796 h 1168164"/>
              <a:gd name="connsiteX3" fmla="*/ 259931 w 315740"/>
              <a:gd name="connsiteY3" fmla="*/ 39133 h 1168164"/>
              <a:gd name="connsiteX4" fmla="*/ 5491 w 315740"/>
              <a:gd name="connsiteY4" fmla="*/ 139849 h 1168164"/>
              <a:gd name="connsiteX0" fmla="*/ 5491 w 315740"/>
              <a:gd name="connsiteY0" fmla="*/ 139849 h 1167758"/>
              <a:gd name="connsiteX1" fmla="*/ 95604 w 315740"/>
              <a:gd name="connsiteY1" fmla="*/ 1165568 h 1167758"/>
              <a:gd name="connsiteX2" fmla="*/ 217525 w 315740"/>
              <a:gd name="connsiteY2" fmla="*/ 420796 h 1167758"/>
              <a:gd name="connsiteX3" fmla="*/ 259931 w 315740"/>
              <a:gd name="connsiteY3" fmla="*/ 39133 h 1167758"/>
              <a:gd name="connsiteX4" fmla="*/ 5491 w 315740"/>
              <a:gd name="connsiteY4" fmla="*/ 139849 h 1167758"/>
              <a:gd name="connsiteX0" fmla="*/ 23921 w 334170"/>
              <a:gd name="connsiteY0" fmla="*/ 139849 h 1165601"/>
              <a:gd name="connsiteX1" fmla="*/ 114034 w 334170"/>
              <a:gd name="connsiteY1" fmla="*/ 1165568 h 1165601"/>
              <a:gd name="connsiteX2" fmla="*/ 235955 w 334170"/>
              <a:gd name="connsiteY2" fmla="*/ 420796 h 1165601"/>
              <a:gd name="connsiteX3" fmla="*/ 278361 w 334170"/>
              <a:gd name="connsiteY3" fmla="*/ 39133 h 1165601"/>
              <a:gd name="connsiteX4" fmla="*/ 23921 w 334170"/>
              <a:gd name="connsiteY4" fmla="*/ 139849 h 1165601"/>
              <a:gd name="connsiteX0" fmla="*/ 17430 w 327679"/>
              <a:gd name="connsiteY0" fmla="*/ 139849 h 1165601"/>
              <a:gd name="connsiteX1" fmla="*/ 123445 w 327679"/>
              <a:gd name="connsiteY1" fmla="*/ 1165568 h 1165601"/>
              <a:gd name="connsiteX2" fmla="*/ 229464 w 327679"/>
              <a:gd name="connsiteY2" fmla="*/ 420796 h 1165601"/>
              <a:gd name="connsiteX3" fmla="*/ 271870 w 327679"/>
              <a:gd name="connsiteY3" fmla="*/ 39133 h 1165601"/>
              <a:gd name="connsiteX4" fmla="*/ 17430 w 327679"/>
              <a:gd name="connsiteY4" fmla="*/ 139849 h 116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79" h="1165601">
                <a:moveTo>
                  <a:pt x="17430" y="139849"/>
                </a:moveTo>
                <a:cubicBezTo>
                  <a:pt x="-7308" y="327588"/>
                  <a:pt x="-28513" y="1171752"/>
                  <a:pt x="123445" y="1165568"/>
                </a:cubicBezTo>
                <a:cubicBezTo>
                  <a:pt x="275403" y="1159384"/>
                  <a:pt x="138908" y="493682"/>
                  <a:pt x="229464" y="420796"/>
                </a:cubicBezTo>
                <a:cubicBezTo>
                  <a:pt x="396883" y="313454"/>
                  <a:pt x="307209" y="85957"/>
                  <a:pt x="271870" y="39133"/>
                </a:cubicBezTo>
                <a:cubicBezTo>
                  <a:pt x="236531" y="-7691"/>
                  <a:pt x="42168" y="-47890"/>
                  <a:pt x="17430" y="139849"/>
                </a:cubicBezTo>
                <a:close/>
              </a:path>
            </a:pathLst>
          </a:custGeom>
          <a:noFill/>
          <a:ln>
            <a:solidFill>
              <a:srgbClr val="F200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BA2F67-68E6-113A-0FF6-5C8B0540E14B}"/>
              </a:ext>
            </a:extLst>
          </p:cNvPr>
          <p:cNvSpPr txBox="1"/>
          <p:nvPr/>
        </p:nvSpPr>
        <p:spPr>
          <a:xfrm>
            <a:off x="9446241" y="1954894"/>
            <a:ext cx="1331844" cy="646331"/>
          </a:xfrm>
          <a:prstGeom prst="rect">
            <a:avLst/>
          </a:prstGeom>
          <a:noFill/>
        </p:spPr>
        <p:txBody>
          <a:bodyPr wrap="square" rtlCol="0">
            <a:spAutoFit/>
          </a:bodyPr>
          <a:lstStyle/>
          <a:p>
            <a:pPr algn="ctr"/>
            <a:r>
              <a:rPr lang="en-US" dirty="0">
                <a:solidFill>
                  <a:srgbClr val="008AF2"/>
                </a:solidFill>
                <a:latin typeface="LM Roman 12" panose="00000500000000000000" pitchFamily="50" charset="0"/>
              </a:rPr>
              <a:t>Evaluated samples</a:t>
            </a:r>
          </a:p>
        </p:txBody>
      </p:sp>
      <p:sp>
        <p:nvSpPr>
          <p:cNvPr id="9" name="Freeform: Shape 8">
            <a:extLst>
              <a:ext uri="{FF2B5EF4-FFF2-40B4-BE49-F238E27FC236}">
                <a16:creationId xmlns:a16="http://schemas.microsoft.com/office/drawing/2014/main" id="{372241DC-887D-095D-107C-B660197E77C4}"/>
              </a:ext>
            </a:extLst>
          </p:cNvPr>
          <p:cNvSpPr/>
          <p:nvPr/>
        </p:nvSpPr>
        <p:spPr>
          <a:xfrm>
            <a:off x="9690229" y="808091"/>
            <a:ext cx="297073" cy="1145491"/>
          </a:xfrm>
          <a:custGeom>
            <a:avLst/>
            <a:gdLst>
              <a:gd name="connsiteX0" fmla="*/ 11320 w 273884"/>
              <a:gd name="connsiteY0" fmla="*/ 118097 h 1233247"/>
              <a:gd name="connsiteX1" fmla="*/ 59028 w 273884"/>
              <a:gd name="connsiteY1" fmla="*/ 1228630 h 1233247"/>
              <a:gd name="connsiteX2" fmla="*/ 180948 w 273884"/>
              <a:gd name="connsiteY2" fmla="*/ 497110 h 1233247"/>
              <a:gd name="connsiteX3" fmla="*/ 268412 w 273884"/>
              <a:gd name="connsiteY3" fmla="*/ 75690 h 1233247"/>
              <a:gd name="connsiteX4" fmla="*/ 11320 w 273884"/>
              <a:gd name="connsiteY4" fmla="*/ 118097 h 1233247"/>
              <a:gd name="connsiteX0" fmla="*/ 37603 w 300167"/>
              <a:gd name="connsiteY0" fmla="*/ 118097 h 1228656"/>
              <a:gd name="connsiteX1" fmla="*/ 85311 w 300167"/>
              <a:gd name="connsiteY1" fmla="*/ 1228630 h 1228656"/>
              <a:gd name="connsiteX2" fmla="*/ 207231 w 300167"/>
              <a:gd name="connsiteY2" fmla="*/ 497110 h 1228656"/>
              <a:gd name="connsiteX3" fmla="*/ 294695 w 300167"/>
              <a:gd name="connsiteY3" fmla="*/ 75690 h 1228656"/>
              <a:gd name="connsiteX4" fmla="*/ 37603 w 300167"/>
              <a:gd name="connsiteY4" fmla="*/ 118097 h 1228656"/>
              <a:gd name="connsiteX0" fmla="*/ 25435 w 287999"/>
              <a:gd name="connsiteY0" fmla="*/ 116326 h 1200382"/>
              <a:gd name="connsiteX1" fmla="*/ 96997 w 287999"/>
              <a:gd name="connsiteY1" fmla="*/ 1200355 h 1200382"/>
              <a:gd name="connsiteX2" fmla="*/ 195063 w 287999"/>
              <a:gd name="connsiteY2" fmla="*/ 495339 h 1200382"/>
              <a:gd name="connsiteX3" fmla="*/ 282527 w 287999"/>
              <a:gd name="connsiteY3" fmla="*/ 73919 h 1200382"/>
              <a:gd name="connsiteX4" fmla="*/ 25435 w 287999"/>
              <a:gd name="connsiteY4" fmla="*/ 116326 h 1200382"/>
              <a:gd name="connsiteX0" fmla="*/ 36134 w 298698"/>
              <a:gd name="connsiteY0" fmla="*/ 117564 h 1220172"/>
              <a:gd name="connsiteX1" fmla="*/ 86492 w 298698"/>
              <a:gd name="connsiteY1" fmla="*/ 1220146 h 1220172"/>
              <a:gd name="connsiteX2" fmla="*/ 205762 w 298698"/>
              <a:gd name="connsiteY2" fmla="*/ 496577 h 1220172"/>
              <a:gd name="connsiteX3" fmla="*/ 293226 w 298698"/>
              <a:gd name="connsiteY3" fmla="*/ 75157 h 1220172"/>
              <a:gd name="connsiteX4" fmla="*/ 36134 w 298698"/>
              <a:gd name="connsiteY4" fmla="*/ 117564 h 1220172"/>
              <a:gd name="connsiteX0" fmla="*/ 36134 w 322976"/>
              <a:gd name="connsiteY0" fmla="*/ 117564 h 1220172"/>
              <a:gd name="connsiteX1" fmla="*/ 86492 w 322976"/>
              <a:gd name="connsiteY1" fmla="*/ 1220146 h 1220172"/>
              <a:gd name="connsiteX2" fmla="*/ 205762 w 322976"/>
              <a:gd name="connsiteY2" fmla="*/ 496577 h 1220172"/>
              <a:gd name="connsiteX3" fmla="*/ 293226 w 322976"/>
              <a:gd name="connsiteY3" fmla="*/ 75157 h 1220172"/>
              <a:gd name="connsiteX4" fmla="*/ 36134 w 322976"/>
              <a:gd name="connsiteY4" fmla="*/ 117564 h 1220172"/>
              <a:gd name="connsiteX0" fmla="*/ 10850 w 299558"/>
              <a:gd name="connsiteY0" fmla="*/ 115906 h 1222558"/>
              <a:gd name="connsiteX1" fmla="*/ 61208 w 299558"/>
              <a:gd name="connsiteY1" fmla="*/ 1218488 h 1222558"/>
              <a:gd name="connsiteX2" fmla="*/ 183129 w 299558"/>
              <a:gd name="connsiteY2" fmla="*/ 473716 h 1222558"/>
              <a:gd name="connsiteX3" fmla="*/ 267942 w 299558"/>
              <a:gd name="connsiteY3" fmla="*/ 73499 h 1222558"/>
              <a:gd name="connsiteX4" fmla="*/ 10850 w 299558"/>
              <a:gd name="connsiteY4" fmla="*/ 115906 h 1222558"/>
              <a:gd name="connsiteX0" fmla="*/ 9370 w 315052"/>
              <a:gd name="connsiteY0" fmla="*/ 182329 h 1164859"/>
              <a:gd name="connsiteX1" fmla="*/ 75630 w 315052"/>
              <a:gd name="connsiteY1" fmla="*/ 1162991 h 1164859"/>
              <a:gd name="connsiteX2" fmla="*/ 197551 w 315052"/>
              <a:gd name="connsiteY2" fmla="*/ 418219 h 1164859"/>
              <a:gd name="connsiteX3" fmla="*/ 282364 w 315052"/>
              <a:gd name="connsiteY3" fmla="*/ 18002 h 1164859"/>
              <a:gd name="connsiteX4" fmla="*/ 9370 w 315052"/>
              <a:gd name="connsiteY4" fmla="*/ 182329 h 1164859"/>
              <a:gd name="connsiteX0" fmla="*/ 7769 w 338919"/>
              <a:gd name="connsiteY0" fmla="*/ 152498 h 1180813"/>
              <a:gd name="connsiteX1" fmla="*/ 97882 w 338919"/>
              <a:gd name="connsiteY1" fmla="*/ 1178217 h 1180813"/>
              <a:gd name="connsiteX2" fmla="*/ 219803 w 338919"/>
              <a:gd name="connsiteY2" fmla="*/ 433445 h 1180813"/>
              <a:gd name="connsiteX3" fmla="*/ 304616 w 338919"/>
              <a:gd name="connsiteY3" fmla="*/ 33228 h 1180813"/>
              <a:gd name="connsiteX4" fmla="*/ 7769 w 338919"/>
              <a:gd name="connsiteY4" fmla="*/ 152498 h 1180813"/>
              <a:gd name="connsiteX0" fmla="*/ 5491 w 315740"/>
              <a:gd name="connsiteY0" fmla="*/ 139849 h 1168164"/>
              <a:gd name="connsiteX1" fmla="*/ 95604 w 315740"/>
              <a:gd name="connsiteY1" fmla="*/ 1165568 h 1168164"/>
              <a:gd name="connsiteX2" fmla="*/ 217525 w 315740"/>
              <a:gd name="connsiteY2" fmla="*/ 420796 h 1168164"/>
              <a:gd name="connsiteX3" fmla="*/ 259931 w 315740"/>
              <a:gd name="connsiteY3" fmla="*/ 39133 h 1168164"/>
              <a:gd name="connsiteX4" fmla="*/ 5491 w 315740"/>
              <a:gd name="connsiteY4" fmla="*/ 139849 h 1168164"/>
              <a:gd name="connsiteX0" fmla="*/ 5491 w 315740"/>
              <a:gd name="connsiteY0" fmla="*/ 139849 h 1167758"/>
              <a:gd name="connsiteX1" fmla="*/ 95604 w 315740"/>
              <a:gd name="connsiteY1" fmla="*/ 1165568 h 1167758"/>
              <a:gd name="connsiteX2" fmla="*/ 217525 w 315740"/>
              <a:gd name="connsiteY2" fmla="*/ 420796 h 1167758"/>
              <a:gd name="connsiteX3" fmla="*/ 259931 w 315740"/>
              <a:gd name="connsiteY3" fmla="*/ 39133 h 1167758"/>
              <a:gd name="connsiteX4" fmla="*/ 5491 w 315740"/>
              <a:gd name="connsiteY4" fmla="*/ 139849 h 1167758"/>
              <a:gd name="connsiteX0" fmla="*/ 23921 w 334170"/>
              <a:gd name="connsiteY0" fmla="*/ 139849 h 1165601"/>
              <a:gd name="connsiteX1" fmla="*/ 114034 w 334170"/>
              <a:gd name="connsiteY1" fmla="*/ 1165568 h 1165601"/>
              <a:gd name="connsiteX2" fmla="*/ 235955 w 334170"/>
              <a:gd name="connsiteY2" fmla="*/ 420796 h 1165601"/>
              <a:gd name="connsiteX3" fmla="*/ 278361 w 334170"/>
              <a:gd name="connsiteY3" fmla="*/ 39133 h 1165601"/>
              <a:gd name="connsiteX4" fmla="*/ 23921 w 334170"/>
              <a:gd name="connsiteY4" fmla="*/ 139849 h 1165601"/>
              <a:gd name="connsiteX0" fmla="*/ 17430 w 327679"/>
              <a:gd name="connsiteY0" fmla="*/ 139849 h 1165601"/>
              <a:gd name="connsiteX1" fmla="*/ 123445 w 327679"/>
              <a:gd name="connsiteY1" fmla="*/ 1165568 h 1165601"/>
              <a:gd name="connsiteX2" fmla="*/ 229464 w 327679"/>
              <a:gd name="connsiteY2" fmla="*/ 420796 h 1165601"/>
              <a:gd name="connsiteX3" fmla="*/ 271870 w 327679"/>
              <a:gd name="connsiteY3" fmla="*/ 39133 h 1165601"/>
              <a:gd name="connsiteX4" fmla="*/ 17430 w 327679"/>
              <a:gd name="connsiteY4" fmla="*/ 139849 h 1165601"/>
              <a:gd name="connsiteX0" fmla="*/ 9877 w 233540"/>
              <a:gd name="connsiteY0" fmla="*/ 264997 h 1129460"/>
              <a:gd name="connsiteX1" fmla="*/ 33729 w 233540"/>
              <a:gd name="connsiteY1" fmla="*/ 1129040 h 1129460"/>
              <a:gd name="connsiteX2" fmla="*/ 139748 w 233540"/>
              <a:gd name="connsiteY2" fmla="*/ 384268 h 1129460"/>
              <a:gd name="connsiteX3" fmla="*/ 182154 w 233540"/>
              <a:gd name="connsiteY3" fmla="*/ 2605 h 1129460"/>
              <a:gd name="connsiteX4" fmla="*/ 9877 w 233540"/>
              <a:gd name="connsiteY4" fmla="*/ 264997 h 1129460"/>
              <a:gd name="connsiteX0" fmla="*/ 5855 w 211516"/>
              <a:gd name="connsiteY0" fmla="*/ 298943 h 1163406"/>
              <a:gd name="connsiteX1" fmla="*/ 29707 w 211516"/>
              <a:gd name="connsiteY1" fmla="*/ 1162986 h 1163406"/>
              <a:gd name="connsiteX2" fmla="*/ 135726 w 211516"/>
              <a:gd name="connsiteY2" fmla="*/ 418214 h 1163406"/>
              <a:gd name="connsiteX3" fmla="*/ 122473 w 211516"/>
              <a:gd name="connsiteY3" fmla="*/ 2095 h 1163406"/>
              <a:gd name="connsiteX4" fmla="*/ 5855 w 211516"/>
              <a:gd name="connsiteY4" fmla="*/ 298943 h 1163406"/>
              <a:gd name="connsiteX0" fmla="*/ 5477 w 209760"/>
              <a:gd name="connsiteY0" fmla="*/ 283250 h 1147713"/>
              <a:gd name="connsiteX1" fmla="*/ 29329 w 209760"/>
              <a:gd name="connsiteY1" fmla="*/ 1147293 h 1147713"/>
              <a:gd name="connsiteX2" fmla="*/ 135348 w 209760"/>
              <a:gd name="connsiteY2" fmla="*/ 402521 h 1147713"/>
              <a:gd name="connsiteX3" fmla="*/ 116794 w 209760"/>
              <a:gd name="connsiteY3" fmla="*/ 2305 h 1147713"/>
              <a:gd name="connsiteX4" fmla="*/ 5477 w 209760"/>
              <a:gd name="connsiteY4" fmla="*/ 283250 h 1147713"/>
              <a:gd name="connsiteX0" fmla="*/ 5477 w 234365"/>
              <a:gd name="connsiteY0" fmla="*/ 281447 h 1145910"/>
              <a:gd name="connsiteX1" fmla="*/ 29329 w 234365"/>
              <a:gd name="connsiteY1" fmla="*/ 1145490 h 1145910"/>
              <a:gd name="connsiteX2" fmla="*/ 135348 w 234365"/>
              <a:gd name="connsiteY2" fmla="*/ 400718 h 1145910"/>
              <a:gd name="connsiteX3" fmla="*/ 116794 w 234365"/>
              <a:gd name="connsiteY3" fmla="*/ 502 h 1145910"/>
              <a:gd name="connsiteX4" fmla="*/ 5477 w 234365"/>
              <a:gd name="connsiteY4" fmla="*/ 281447 h 1145910"/>
              <a:gd name="connsiteX0" fmla="*/ 45231 w 274119"/>
              <a:gd name="connsiteY0" fmla="*/ 281447 h 1145910"/>
              <a:gd name="connsiteX1" fmla="*/ 69083 w 274119"/>
              <a:gd name="connsiteY1" fmla="*/ 1145490 h 1145910"/>
              <a:gd name="connsiteX2" fmla="*/ 175102 w 274119"/>
              <a:gd name="connsiteY2" fmla="*/ 400718 h 1145910"/>
              <a:gd name="connsiteX3" fmla="*/ 156548 w 274119"/>
              <a:gd name="connsiteY3" fmla="*/ 502 h 1145910"/>
              <a:gd name="connsiteX4" fmla="*/ 45231 w 274119"/>
              <a:gd name="connsiteY4" fmla="*/ 281447 h 1145910"/>
              <a:gd name="connsiteX0" fmla="*/ 68185 w 297073"/>
              <a:gd name="connsiteY0" fmla="*/ 281447 h 1145491"/>
              <a:gd name="connsiteX1" fmla="*/ 92037 w 297073"/>
              <a:gd name="connsiteY1" fmla="*/ 1145490 h 1145491"/>
              <a:gd name="connsiteX2" fmla="*/ 198056 w 297073"/>
              <a:gd name="connsiteY2" fmla="*/ 400718 h 1145491"/>
              <a:gd name="connsiteX3" fmla="*/ 179502 w 297073"/>
              <a:gd name="connsiteY3" fmla="*/ 502 h 1145491"/>
              <a:gd name="connsiteX4" fmla="*/ 68185 w 297073"/>
              <a:gd name="connsiteY4" fmla="*/ 281447 h 1145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73" h="1145491">
                <a:moveTo>
                  <a:pt x="68185" y="281447"/>
                </a:moveTo>
                <a:cubicBezTo>
                  <a:pt x="-36507" y="474928"/>
                  <a:pt x="-14422" y="1144164"/>
                  <a:pt x="92037" y="1145490"/>
                </a:cubicBezTo>
                <a:cubicBezTo>
                  <a:pt x="198496" y="1146816"/>
                  <a:pt x="107500" y="473604"/>
                  <a:pt x="198056" y="400718"/>
                </a:cubicBezTo>
                <a:cubicBezTo>
                  <a:pt x="365475" y="293376"/>
                  <a:pt x="293912" y="-14075"/>
                  <a:pt x="179502" y="502"/>
                </a:cubicBezTo>
                <a:cubicBezTo>
                  <a:pt x="65092" y="15079"/>
                  <a:pt x="172877" y="87966"/>
                  <a:pt x="68185" y="281447"/>
                </a:cubicBezTo>
                <a:close/>
              </a:path>
            </a:pathLst>
          </a:custGeom>
          <a:noFill/>
          <a:ln>
            <a:solidFill>
              <a:srgbClr val="008A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29676F4-F442-7D63-09A7-2EB336EED82F}"/>
              </a:ext>
            </a:extLst>
          </p:cNvPr>
          <p:cNvSpPr txBox="1"/>
          <p:nvPr/>
        </p:nvSpPr>
        <p:spPr>
          <a:xfrm>
            <a:off x="217120" y="87570"/>
            <a:ext cx="1204606"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grpSp>
        <p:nvGrpSpPr>
          <p:cNvPr id="11" name="Group 10">
            <a:extLst>
              <a:ext uri="{FF2B5EF4-FFF2-40B4-BE49-F238E27FC236}">
                <a16:creationId xmlns:a16="http://schemas.microsoft.com/office/drawing/2014/main" id="{7B9DC32E-7750-9BFE-7790-326150706663}"/>
              </a:ext>
            </a:extLst>
          </p:cNvPr>
          <p:cNvGrpSpPr/>
          <p:nvPr/>
        </p:nvGrpSpPr>
        <p:grpSpPr>
          <a:xfrm>
            <a:off x="238088" y="529094"/>
            <a:ext cx="1181612" cy="1197969"/>
            <a:chOff x="7682010" y="2404129"/>
            <a:chExt cx="1543244" cy="1564607"/>
          </a:xfrm>
        </p:grpSpPr>
        <p:sp>
          <p:nvSpPr>
            <p:cNvPr id="12" name="Pentagon 11">
              <a:extLst>
                <a:ext uri="{FF2B5EF4-FFF2-40B4-BE49-F238E27FC236}">
                  <a16:creationId xmlns:a16="http://schemas.microsoft.com/office/drawing/2014/main" id="{0C57F5A6-FDF6-2077-FC48-2F58F4615AFF}"/>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a:extLst>
                <a:ext uri="{FF2B5EF4-FFF2-40B4-BE49-F238E27FC236}">
                  <a16:creationId xmlns:a16="http://schemas.microsoft.com/office/drawing/2014/main" id="{A424EF25-5971-3B39-69AE-97E181F4F9F1}"/>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01E886C3-A37C-33CD-7B64-0F6F02BFF9A6}"/>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DB50F9A-B0CA-BA63-F83A-402E84454305}"/>
                </a:ext>
              </a:extLst>
            </p:cNvPr>
            <p:cNvCxnSpPr>
              <a:stCxn id="12"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D0A299D-57C6-7EB6-6665-1737C371D38F}"/>
                </a:ext>
              </a:extLst>
            </p:cNvPr>
            <p:cNvCxnSpPr>
              <a:cxnSpLocks/>
              <a:stCxn id="12"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06DBC1C-EA2E-6D7E-73AE-AA3C8ED4E731}"/>
                </a:ext>
              </a:extLst>
            </p:cNvPr>
            <p:cNvCxnSpPr>
              <a:cxnSpLocks/>
              <a:stCxn id="12"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C53C8B9-C8A9-BBF7-8120-7DD2788FFFF7}"/>
                </a:ext>
              </a:extLst>
            </p:cNvPr>
            <p:cNvCxnSpPr>
              <a:cxnSpLocks/>
              <a:stCxn id="12"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14DD25C-AE56-1399-2D75-2582845F09A4}"/>
                </a:ext>
              </a:extLst>
            </p:cNvPr>
            <p:cNvCxnSpPr>
              <a:cxnSpLocks/>
              <a:stCxn id="12"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20" name="Straight Connector 19">
            <a:extLst>
              <a:ext uri="{FF2B5EF4-FFF2-40B4-BE49-F238E27FC236}">
                <a16:creationId xmlns:a16="http://schemas.microsoft.com/office/drawing/2014/main" id="{58A54C41-95CC-57EE-326B-A9A1D5210A50}"/>
              </a:ext>
            </a:extLst>
          </p:cNvPr>
          <p:cNvCxnSpPr>
            <a:cxnSpLocks/>
            <a:stCxn id="12" idx="4"/>
          </p:cNvCxnSpPr>
          <p:nvPr/>
        </p:nvCxnSpPr>
        <p:spPr>
          <a:xfrm flipV="1">
            <a:off x="995495" y="1140712"/>
            <a:ext cx="342486" cy="586351"/>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E8D8F9C-2F82-2CB4-2DFF-3F5F57BCC904}"/>
              </a:ext>
            </a:extLst>
          </p:cNvPr>
          <p:cNvCxnSpPr>
            <a:cxnSpLocks/>
            <a:stCxn id="12" idx="4"/>
          </p:cNvCxnSpPr>
          <p:nvPr/>
        </p:nvCxnSpPr>
        <p:spPr>
          <a:xfrm flipH="1" flipV="1">
            <a:off x="538421" y="1305803"/>
            <a:ext cx="457075" cy="421260"/>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18B30DD-FA26-4220-9361-7FADD760BC98}"/>
              </a:ext>
            </a:extLst>
          </p:cNvPr>
          <p:cNvCxnSpPr>
            <a:cxnSpLocks/>
          </p:cNvCxnSpPr>
          <p:nvPr/>
        </p:nvCxnSpPr>
        <p:spPr>
          <a:xfrm flipH="1" flipV="1">
            <a:off x="408321" y="838046"/>
            <a:ext cx="130100" cy="472709"/>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5A44E87-022C-20E5-A09A-459702D6C1E1}"/>
              </a:ext>
            </a:extLst>
          </p:cNvPr>
          <p:cNvCxnSpPr>
            <a:cxnSpLocks/>
          </p:cNvCxnSpPr>
          <p:nvPr/>
        </p:nvCxnSpPr>
        <p:spPr>
          <a:xfrm flipH="1">
            <a:off x="407888" y="657300"/>
            <a:ext cx="551094" cy="181223"/>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868760D-DA2A-4C28-3BC3-745FD0B28ACA}"/>
              </a:ext>
            </a:extLst>
          </p:cNvPr>
          <p:cNvCxnSpPr>
            <a:cxnSpLocks/>
          </p:cNvCxnSpPr>
          <p:nvPr/>
        </p:nvCxnSpPr>
        <p:spPr>
          <a:xfrm>
            <a:off x="958983" y="655425"/>
            <a:ext cx="378999" cy="489714"/>
          </a:xfrm>
          <a:prstGeom prst="line">
            <a:avLst/>
          </a:prstGeom>
          <a:ln w="25400">
            <a:solidFill>
              <a:srgbClr val="28BC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8B84A8F-4387-D2D0-E4C9-4A6DDDDB02AE}"/>
              </a:ext>
            </a:extLst>
          </p:cNvPr>
          <p:cNvCxnSpPr>
            <a:cxnSpLocks/>
          </p:cNvCxnSpPr>
          <p:nvPr/>
        </p:nvCxnSpPr>
        <p:spPr>
          <a:xfrm flipV="1">
            <a:off x="985791" y="1125997"/>
            <a:ext cx="249073" cy="5450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2200E79-8663-ADBC-6BDE-7D6A9A2902A4}"/>
              </a:ext>
            </a:extLst>
          </p:cNvPr>
          <p:cNvCxnSpPr>
            <a:cxnSpLocks/>
            <a:endCxn id="13" idx="5"/>
          </p:cNvCxnSpPr>
          <p:nvPr/>
        </p:nvCxnSpPr>
        <p:spPr>
          <a:xfrm>
            <a:off x="913776" y="798179"/>
            <a:ext cx="321088" cy="325592"/>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FF13B9B-CA20-461A-5C1B-7E82E2642B20}"/>
              </a:ext>
            </a:extLst>
          </p:cNvPr>
          <p:cNvCxnSpPr>
            <a:cxnSpLocks/>
          </p:cNvCxnSpPr>
          <p:nvPr/>
        </p:nvCxnSpPr>
        <p:spPr>
          <a:xfrm flipH="1">
            <a:off x="577936" y="801945"/>
            <a:ext cx="340187" cy="13651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A450147-F5BA-09F2-4F68-BC009B69BC87}"/>
              </a:ext>
            </a:extLst>
          </p:cNvPr>
          <p:cNvCxnSpPr>
            <a:cxnSpLocks/>
            <a:stCxn id="13" idx="2"/>
          </p:cNvCxnSpPr>
          <p:nvPr/>
        </p:nvCxnSpPr>
        <p:spPr>
          <a:xfrm flipV="1">
            <a:off x="467242" y="938455"/>
            <a:ext cx="110694" cy="43665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0EB9484-5944-7347-BAD7-0874D0E998DA}"/>
              </a:ext>
            </a:extLst>
          </p:cNvPr>
          <p:cNvCxnSpPr>
            <a:cxnSpLocks/>
            <a:stCxn id="13" idx="2"/>
          </p:cNvCxnSpPr>
          <p:nvPr/>
        </p:nvCxnSpPr>
        <p:spPr>
          <a:xfrm>
            <a:off x="467242" y="1375113"/>
            <a:ext cx="515442" cy="29478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3559C64F-ABEF-EF8D-95CD-643FA31758F3}"/>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25</a:t>
            </a:r>
          </a:p>
        </p:txBody>
      </p:sp>
      <p:sp>
        <p:nvSpPr>
          <p:cNvPr id="31" name="TextBox 30">
            <a:extLst>
              <a:ext uri="{FF2B5EF4-FFF2-40B4-BE49-F238E27FC236}">
                <a16:creationId xmlns:a16="http://schemas.microsoft.com/office/drawing/2014/main" id="{465CCB9B-CB80-6D79-75E3-51230FA5B722}"/>
              </a:ext>
            </a:extLst>
          </p:cNvPr>
          <p:cNvSpPr txBox="1"/>
          <p:nvPr/>
        </p:nvSpPr>
        <p:spPr>
          <a:xfrm>
            <a:off x="8728281" y="5236675"/>
            <a:ext cx="3246438" cy="707886"/>
          </a:xfrm>
          <a:prstGeom prst="rect">
            <a:avLst/>
          </a:prstGeom>
          <a:noFill/>
        </p:spPr>
        <p:txBody>
          <a:bodyPr wrap="square" rtlCol="0">
            <a:spAutoFit/>
          </a:bodyPr>
          <a:lstStyle/>
          <a:p>
            <a:r>
              <a:rPr lang="en-US" sz="2000" dirty="0">
                <a:latin typeface="LM Roman 12" panose="00000500000000000000" pitchFamily="50" charset="0"/>
              </a:rPr>
              <a:t>A: Untreated Tuberculosis</a:t>
            </a:r>
          </a:p>
          <a:p>
            <a:r>
              <a:rPr lang="en-US" sz="2000" dirty="0">
                <a:latin typeface="LM Roman 12" panose="00000500000000000000" pitchFamily="50" charset="0"/>
              </a:rPr>
              <a:t>B: Treated Tuberculosis</a:t>
            </a:r>
          </a:p>
        </p:txBody>
      </p:sp>
    </p:spTree>
    <p:extLst>
      <p:ext uri="{BB962C8B-B14F-4D97-AF65-F5344CB8AC3E}">
        <p14:creationId xmlns:p14="http://schemas.microsoft.com/office/powerpoint/2010/main" val="205611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CD1C-EE18-7656-4F4D-3ED4F2AE340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C7764A7-C9D5-9B77-1A8C-BAB1856BE784}"/>
              </a:ext>
            </a:extLst>
          </p:cNvPr>
          <p:cNvSpPr txBox="1"/>
          <p:nvPr/>
        </p:nvSpPr>
        <p:spPr>
          <a:xfrm>
            <a:off x="756683" y="-38850"/>
            <a:ext cx="10678634" cy="769441"/>
          </a:xfrm>
          <a:prstGeom prst="rect">
            <a:avLst/>
          </a:prstGeom>
          <a:noFill/>
        </p:spPr>
        <p:txBody>
          <a:bodyPr wrap="square" rtlCol="0">
            <a:spAutoFit/>
          </a:bodyPr>
          <a:lstStyle/>
          <a:p>
            <a:pPr algn="ctr"/>
            <a:r>
              <a:rPr lang="en-US" sz="4400" dirty="0">
                <a:latin typeface="LM Roman 12" panose="00000500000000000000" pitchFamily="50" charset="0"/>
              </a:rPr>
              <a:t> What Impact of 3</a:t>
            </a:r>
            <a:r>
              <a:rPr lang="en-US" sz="4400" baseline="30000" dirty="0">
                <a:latin typeface="LM Roman 12" panose="00000500000000000000" pitchFamily="50" charset="0"/>
              </a:rPr>
              <a:t>rd</a:t>
            </a:r>
            <a:r>
              <a:rPr lang="en-US" sz="4400" dirty="0">
                <a:latin typeface="LM Roman 12" panose="00000500000000000000" pitchFamily="50" charset="0"/>
              </a:rPr>
              <a:t> Party Reference ?</a:t>
            </a:r>
          </a:p>
        </p:txBody>
      </p:sp>
      <p:sp>
        <p:nvSpPr>
          <p:cNvPr id="2" name="TextBox 1">
            <a:extLst>
              <a:ext uri="{FF2B5EF4-FFF2-40B4-BE49-F238E27FC236}">
                <a16:creationId xmlns:a16="http://schemas.microsoft.com/office/drawing/2014/main" id="{A3A0FEA1-6318-AE88-703C-81F0D075DA85}"/>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26</a:t>
            </a:r>
          </a:p>
        </p:txBody>
      </p:sp>
      <p:pic>
        <p:nvPicPr>
          <p:cNvPr id="5" name="Picture 4" descr="A diagram of a spider web&#10;&#10;AI-generated content may be incorrect.">
            <a:extLst>
              <a:ext uri="{FF2B5EF4-FFF2-40B4-BE49-F238E27FC236}">
                <a16:creationId xmlns:a16="http://schemas.microsoft.com/office/drawing/2014/main" id="{8CC967A8-B1AD-964B-0974-76D84E90D87A}"/>
              </a:ext>
            </a:extLst>
          </p:cNvPr>
          <p:cNvPicPr>
            <a:picLocks noChangeAspect="1"/>
          </p:cNvPicPr>
          <p:nvPr/>
        </p:nvPicPr>
        <p:blipFill>
          <a:blip r:embed="rId3">
            <a:extLst>
              <a:ext uri="{28A0092B-C50C-407E-A947-70E740481C1C}">
                <a14:useLocalDpi xmlns:a14="http://schemas.microsoft.com/office/drawing/2010/main" val="0"/>
              </a:ext>
            </a:extLst>
          </a:blip>
          <a:srcRect l="4520" t="11828"/>
          <a:stretch/>
        </p:blipFill>
        <p:spPr>
          <a:xfrm>
            <a:off x="3554252" y="730591"/>
            <a:ext cx="7310171" cy="6127409"/>
          </a:xfrm>
          <a:prstGeom prst="rect">
            <a:avLst/>
          </a:prstGeom>
        </p:spPr>
      </p:pic>
    </p:spTree>
    <p:extLst>
      <p:ext uri="{BB962C8B-B14F-4D97-AF65-F5344CB8AC3E}">
        <p14:creationId xmlns:p14="http://schemas.microsoft.com/office/powerpoint/2010/main" val="1829112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5A0EB-43BC-B3CE-1932-584A19108D0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859545F-B793-A99F-90A9-DCBDB61A2E5D}"/>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 Conclusion</a:t>
            </a:r>
          </a:p>
        </p:txBody>
      </p:sp>
      <p:sp>
        <p:nvSpPr>
          <p:cNvPr id="2" name="TextBox 1">
            <a:extLst>
              <a:ext uri="{FF2B5EF4-FFF2-40B4-BE49-F238E27FC236}">
                <a16:creationId xmlns:a16="http://schemas.microsoft.com/office/drawing/2014/main" id="{4F784EFD-43EC-8156-C5A6-34FD85011341}"/>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27</a:t>
            </a:r>
          </a:p>
        </p:txBody>
      </p:sp>
      <p:sp>
        <p:nvSpPr>
          <p:cNvPr id="3" name="TextBox 2">
            <a:extLst>
              <a:ext uri="{FF2B5EF4-FFF2-40B4-BE49-F238E27FC236}">
                <a16:creationId xmlns:a16="http://schemas.microsoft.com/office/drawing/2014/main" id="{D25D185E-16E3-7841-EE99-1220A924B9CB}"/>
              </a:ext>
            </a:extLst>
          </p:cNvPr>
          <p:cNvSpPr txBox="1"/>
          <p:nvPr/>
        </p:nvSpPr>
        <p:spPr>
          <a:xfrm>
            <a:off x="1800725" y="1506415"/>
            <a:ext cx="8590547" cy="2308324"/>
          </a:xfrm>
          <a:prstGeom prst="rect">
            <a:avLst/>
          </a:prstGeom>
          <a:noFill/>
        </p:spPr>
        <p:txBody>
          <a:bodyPr wrap="square" rtlCol="0">
            <a:spAutoFit/>
          </a:bodyPr>
          <a:lstStyle/>
          <a:p>
            <a:r>
              <a:rPr lang="en-US" sz="2400" b="1" dirty="0">
                <a:latin typeface="LM Roman 12" panose="00000500000000000000" pitchFamily="50" charset="0"/>
              </a:rPr>
              <a:t>Bulk quality</a:t>
            </a:r>
            <a:r>
              <a:rPr lang="en-US" sz="2400" dirty="0">
                <a:latin typeface="LM Roman 12" panose="00000500000000000000" pitchFamily="50" charset="0"/>
              </a:rPr>
              <a:t>: </a:t>
            </a:r>
            <a:r>
              <a:rPr lang="en-US" sz="2400" dirty="0">
                <a:solidFill>
                  <a:srgbClr val="C00000"/>
                </a:solidFill>
                <a:latin typeface="LM Roman 12" panose="00000500000000000000" pitchFamily="50" charset="0"/>
              </a:rPr>
              <a:t>High impact</a:t>
            </a:r>
          </a:p>
          <a:p>
            <a:endParaRPr lang="en-US" sz="2400" dirty="0">
              <a:latin typeface="LM Roman 12" panose="00000500000000000000" pitchFamily="50" charset="0"/>
            </a:endParaRPr>
          </a:p>
          <a:p>
            <a:endParaRPr lang="en-US" sz="2400" dirty="0">
              <a:latin typeface="LM Roman 12" panose="00000500000000000000" pitchFamily="50" charset="0"/>
            </a:endParaRPr>
          </a:p>
          <a:p>
            <a:endParaRPr lang="en-US" sz="2400" dirty="0">
              <a:latin typeface="LM Roman 12" panose="00000500000000000000" pitchFamily="50" charset="0"/>
            </a:endParaRPr>
          </a:p>
          <a:p>
            <a:endParaRPr lang="en-US" sz="2400" dirty="0">
              <a:latin typeface="LM Roman 12" panose="00000500000000000000" pitchFamily="50" charset="0"/>
            </a:endParaRPr>
          </a:p>
          <a:p>
            <a:r>
              <a:rPr lang="en-US" sz="2400" b="1" dirty="0">
                <a:latin typeface="LM Roman 12" panose="00000500000000000000" pitchFamily="50" charset="0"/>
              </a:rPr>
              <a:t>Reference quality &amp; properties</a:t>
            </a:r>
            <a:r>
              <a:rPr lang="en-US" sz="2400" dirty="0">
                <a:latin typeface="LM Roman 12" panose="00000500000000000000" pitchFamily="50" charset="0"/>
              </a:rPr>
              <a:t>: </a:t>
            </a:r>
            <a:r>
              <a:rPr lang="en-US" sz="2400" dirty="0">
                <a:solidFill>
                  <a:srgbClr val="FF9201"/>
                </a:solidFill>
                <a:latin typeface="LM Roman 12" panose="00000500000000000000" pitchFamily="50" charset="0"/>
              </a:rPr>
              <a:t>Moderate impact</a:t>
            </a:r>
          </a:p>
        </p:txBody>
      </p:sp>
      <p:pic>
        <p:nvPicPr>
          <p:cNvPr id="15" name="Picture 14" descr="A screenshot of a color palette&#10;&#10;AI-generated content may be incorrect.">
            <a:extLst>
              <a:ext uri="{FF2B5EF4-FFF2-40B4-BE49-F238E27FC236}">
                <a16:creationId xmlns:a16="http://schemas.microsoft.com/office/drawing/2014/main" id="{BDC2350B-B736-26C5-6978-9D847BBAF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75" y="3933148"/>
            <a:ext cx="974830" cy="1135175"/>
          </a:xfrm>
          <a:prstGeom prst="rect">
            <a:avLst/>
          </a:prstGeom>
        </p:spPr>
      </p:pic>
      <p:pic>
        <p:nvPicPr>
          <p:cNvPr id="17" name="Picture 16" descr="A blue and purple square&#10;&#10;AI-generated content may be incorrect.">
            <a:extLst>
              <a:ext uri="{FF2B5EF4-FFF2-40B4-BE49-F238E27FC236}">
                <a16:creationId xmlns:a16="http://schemas.microsoft.com/office/drawing/2014/main" id="{EDDEEC69-09C9-3D6F-5FFB-0050B691B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74" y="2114509"/>
            <a:ext cx="974830" cy="974830"/>
          </a:xfrm>
          <a:prstGeom prst="rect">
            <a:avLst/>
          </a:prstGeom>
        </p:spPr>
      </p:pic>
    </p:spTree>
    <p:extLst>
      <p:ext uri="{BB962C8B-B14F-4D97-AF65-F5344CB8AC3E}">
        <p14:creationId xmlns:p14="http://schemas.microsoft.com/office/powerpoint/2010/main" val="2681218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D8E5A-4D9A-AA32-6F11-12D7EEED8A0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F2905C3-FFB5-CD63-FF2A-0ABE8E55B525}"/>
              </a:ext>
            </a:extLst>
          </p:cNvPr>
          <p:cNvSpPr txBox="1"/>
          <p:nvPr/>
        </p:nvSpPr>
        <p:spPr>
          <a:xfrm>
            <a:off x="1800726" y="2874840"/>
            <a:ext cx="8590547" cy="769441"/>
          </a:xfrm>
          <a:prstGeom prst="rect">
            <a:avLst/>
          </a:prstGeom>
          <a:noFill/>
        </p:spPr>
        <p:txBody>
          <a:bodyPr wrap="square" rtlCol="0">
            <a:spAutoFit/>
          </a:bodyPr>
          <a:lstStyle/>
          <a:p>
            <a:pPr algn="ctr"/>
            <a:r>
              <a:rPr lang="en-US" sz="4400" dirty="0">
                <a:latin typeface="LM Roman 12" panose="00000500000000000000" pitchFamily="50" charset="0"/>
              </a:rPr>
              <a:t>III-Choosing a Model</a:t>
            </a:r>
          </a:p>
        </p:txBody>
      </p:sp>
      <p:sp>
        <p:nvSpPr>
          <p:cNvPr id="2" name="TextBox 1">
            <a:extLst>
              <a:ext uri="{FF2B5EF4-FFF2-40B4-BE49-F238E27FC236}">
                <a16:creationId xmlns:a16="http://schemas.microsoft.com/office/drawing/2014/main" id="{8D445672-5CCF-7736-85C6-F6C4F218CCBA}"/>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28</a:t>
            </a:r>
          </a:p>
        </p:txBody>
      </p:sp>
    </p:spTree>
    <p:extLst>
      <p:ext uri="{BB962C8B-B14F-4D97-AF65-F5344CB8AC3E}">
        <p14:creationId xmlns:p14="http://schemas.microsoft.com/office/powerpoint/2010/main" val="929945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3425C-16DF-4EB6-0D97-72A9C090A0B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39E32E8-D5D1-801C-92CA-973821E45B16}"/>
              </a:ext>
            </a:extLst>
          </p:cNvPr>
          <p:cNvSpPr txBox="1"/>
          <p:nvPr/>
        </p:nvSpPr>
        <p:spPr>
          <a:xfrm>
            <a:off x="1800726" y="-38850"/>
            <a:ext cx="8590547" cy="769441"/>
          </a:xfrm>
          <a:prstGeom prst="rect">
            <a:avLst/>
          </a:prstGeom>
          <a:noFill/>
        </p:spPr>
        <p:txBody>
          <a:bodyPr wrap="square" rtlCol="0">
            <a:spAutoFit/>
          </a:bodyPr>
          <a:lstStyle/>
          <a:p>
            <a:pPr algn="ctr"/>
            <a:r>
              <a:rPr lang="en-US" sz="4400" dirty="0" err="1">
                <a:latin typeface="LM Roman 12" panose="00000500000000000000" pitchFamily="50" charset="0"/>
              </a:rPr>
              <a:t>Pseudobulk</a:t>
            </a:r>
            <a:r>
              <a:rPr lang="en-US" sz="4400" dirty="0">
                <a:latin typeface="LM Roman 12" panose="00000500000000000000" pitchFamily="50" charset="0"/>
              </a:rPr>
              <a:t> Performance</a:t>
            </a:r>
          </a:p>
        </p:txBody>
      </p:sp>
      <p:pic>
        <p:nvPicPr>
          <p:cNvPr id="2" name="Picture 1" descr="A hexagon with many colored lines&#10;&#10;AI-generated content may be incorrect.">
            <a:extLst>
              <a:ext uri="{FF2B5EF4-FFF2-40B4-BE49-F238E27FC236}">
                <a16:creationId xmlns:a16="http://schemas.microsoft.com/office/drawing/2014/main" id="{2F8A4612-BDA2-BEF3-070D-406A66AC7A03}"/>
              </a:ext>
            </a:extLst>
          </p:cNvPr>
          <p:cNvPicPr>
            <a:picLocks noChangeAspect="1"/>
          </p:cNvPicPr>
          <p:nvPr/>
        </p:nvPicPr>
        <p:blipFill>
          <a:blip r:embed="rId3">
            <a:extLst>
              <a:ext uri="{28A0092B-C50C-407E-A947-70E740481C1C}">
                <a14:useLocalDpi xmlns:a14="http://schemas.microsoft.com/office/drawing/2010/main" val="0"/>
              </a:ext>
            </a:extLst>
          </a:blip>
          <a:srcRect l="846" t="11852" r="-1"/>
          <a:stretch/>
        </p:blipFill>
        <p:spPr>
          <a:xfrm>
            <a:off x="-1" y="730591"/>
            <a:ext cx="6834145" cy="6051209"/>
          </a:xfrm>
          <a:prstGeom prst="rect">
            <a:avLst/>
          </a:prstGeom>
        </p:spPr>
      </p:pic>
      <p:pic>
        <p:nvPicPr>
          <p:cNvPr id="30" name="Picture 29" descr="A colorful bars of data&#10;&#10;AI-generated content may be incorrect.">
            <a:extLst>
              <a:ext uri="{FF2B5EF4-FFF2-40B4-BE49-F238E27FC236}">
                <a16:creationId xmlns:a16="http://schemas.microsoft.com/office/drawing/2014/main" id="{55FC76E7-9C0A-4127-364B-8927BDD7AB6A}"/>
              </a:ext>
            </a:extLst>
          </p:cNvPr>
          <p:cNvPicPr>
            <a:picLocks noChangeAspect="1"/>
          </p:cNvPicPr>
          <p:nvPr/>
        </p:nvPicPr>
        <p:blipFill>
          <a:blip r:embed="rId4">
            <a:extLst>
              <a:ext uri="{28A0092B-C50C-407E-A947-70E740481C1C}">
                <a14:useLocalDpi xmlns:a14="http://schemas.microsoft.com/office/drawing/2010/main" val="0"/>
              </a:ext>
            </a:extLst>
          </a:blip>
          <a:srcRect l="80811" t="8631"/>
          <a:stretch/>
        </p:blipFill>
        <p:spPr>
          <a:xfrm>
            <a:off x="7060419" y="2526690"/>
            <a:ext cx="5066555" cy="4255110"/>
          </a:xfrm>
          <a:prstGeom prst="rect">
            <a:avLst/>
          </a:prstGeom>
        </p:spPr>
      </p:pic>
      <p:sp>
        <p:nvSpPr>
          <p:cNvPr id="31" name="TextBox 30">
            <a:extLst>
              <a:ext uri="{FF2B5EF4-FFF2-40B4-BE49-F238E27FC236}">
                <a16:creationId xmlns:a16="http://schemas.microsoft.com/office/drawing/2014/main" id="{B660B39D-18D5-2275-29B8-F78EB6A511A5}"/>
              </a:ext>
            </a:extLst>
          </p:cNvPr>
          <p:cNvSpPr txBox="1"/>
          <p:nvPr/>
        </p:nvSpPr>
        <p:spPr>
          <a:xfrm>
            <a:off x="7221606" y="2002469"/>
            <a:ext cx="2951224" cy="461665"/>
          </a:xfrm>
          <a:prstGeom prst="rect">
            <a:avLst/>
          </a:prstGeom>
          <a:noFill/>
        </p:spPr>
        <p:txBody>
          <a:bodyPr wrap="square" rtlCol="0">
            <a:spAutoFit/>
          </a:bodyPr>
          <a:lstStyle/>
          <a:p>
            <a:pPr algn="ctr"/>
            <a:r>
              <a:rPr lang="en-US" sz="2400" dirty="0">
                <a:latin typeface="LM Roman 12" panose="00000500000000000000" pitchFamily="50" charset="0"/>
              </a:rPr>
              <a:t>RNA-Sieve results</a:t>
            </a:r>
          </a:p>
        </p:txBody>
      </p:sp>
      <p:sp>
        <p:nvSpPr>
          <p:cNvPr id="3" name="TextBox 2">
            <a:extLst>
              <a:ext uri="{FF2B5EF4-FFF2-40B4-BE49-F238E27FC236}">
                <a16:creationId xmlns:a16="http://schemas.microsoft.com/office/drawing/2014/main" id="{E518F711-E18A-6C06-F349-4F232FC67014}"/>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29</a:t>
            </a:r>
          </a:p>
        </p:txBody>
      </p:sp>
    </p:spTree>
    <p:extLst>
      <p:ext uri="{BB962C8B-B14F-4D97-AF65-F5344CB8AC3E}">
        <p14:creationId xmlns:p14="http://schemas.microsoft.com/office/powerpoint/2010/main" val="4250348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BF2E7-D660-AC83-DF70-B73761D410A3}"/>
            </a:ext>
          </a:extLst>
        </p:cNvPr>
        <p:cNvGrpSpPr/>
        <p:nvPr/>
      </p:nvGrpSpPr>
      <p:grpSpPr>
        <a:xfrm>
          <a:off x="0" y="0"/>
          <a:ext cx="0" cy="0"/>
          <a:chOff x="0" y="0"/>
          <a:chExt cx="0" cy="0"/>
        </a:xfrm>
      </p:grpSpPr>
      <p:cxnSp>
        <p:nvCxnSpPr>
          <p:cNvPr id="155" name="Straight Arrow Connector 154">
            <a:extLst>
              <a:ext uri="{FF2B5EF4-FFF2-40B4-BE49-F238E27FC236}">
                <a16:creationId xmlns:a16="http://schemas.microsoft.com/office/drawing/2014/main" id="{137B3B36-D9AD-A440-EFD7-1CC4B998D872}"/>
              </a:ext>
            </a:extLst>
          </p:cNvPr>
          <p:cNvCxnSpPr>
            <a:cxnSpLocks/>
            <a:stCxn id="157" idx="3"/>
          </p:cNvCxnSpPr>
          <p:nvPr/>
        </p:nvCxnSpPr>
        <p:spPr>
          <a:xfrm>
            <a:off x="7745276" y="6007543"/>
            <a:ext cx="637345"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1DF160D-96A7-12E0-B5CA-EA9956377079}"/>
              </a:ext>
            </a:extLst>
          </p:cNvPr>
          <p:cNvSpPr txBox="1"/>
          <p:nvPr/>
        </p:nvSpPr>
        <p:spPr>
          <a:xfrm>
            <a:off x="1800726" y="0"/>
            <a:ext cx="8590547" cy="769441"/>
          </a:xfrm>
          <a:prstGeom prst="rect">
            <a:avLst/>
          </a:prstGeom>
          <a:noFill/>
        </p:spPr>
        <p:txBody>
          <a:bodyPr wrap="square" rtlCol="0">
            <a:spAutoFit/>
          </a:bodyPr>
          <a:lstStyle/>
          <a:p>
            <a:pPr algn="ctr"/>
            <a:r>
              <a:rPr lang="en-US" sz="4400" dirty="0">
                <a:latin typeface="LM Roman 12" panose="00000500000000000000" pitchFamily="50" charset="0"/>
              </a:rPr>
              <a:t>Bulk RNA-seq Deconvolution</a:t>
            </a:r>
          </a:p>
        </p:txBody>
      </p:sp>
      <p:sp>
        <p:nvSpPr>
          <p:cNvPr id="2" name="Rectangle: Rounded Corners 1">
            <a:extLst>
              <a:ext uri="{FF2B5EF4-FFF2-40B4-BE49-F238E27FC236}">
                <a16:creationId xmlns:a16="http://schemas.microsoft.com/office/drawing/2014/main" id="{6570C329-0811-31F7-9F8E-A5E34BEA5134}"/>
              </a:ext>
            </a:extLst>
          </p:cNvPr>
          <p:cNvSpPr/>
          <p:nvPr/>
        </p:nvSpPr>
        <p:spPr>
          <a:xfrm>
            <a:off x="3326038" y="1500532"/>
            <a:ext cx="1464286" cy="1464286"/>
          </a:xfrm>
          <a:prstGeom prst="roundRect">
            <a:avLst/>
          </a:prstGeom>
          <a:gradFill>
            <a:gsLst>
              <a:gs pos="0">
                <a:srgbClr val="F28A00"/>
              </a:gs>
              <a:gs pos="100000">
                <a:srgbClr val="EA00B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AFC6BE3-8CC3-9111-7FD4-06408EFE0181}"/>
              </a:ext>
            </a:extLst>
          </p:cNvPr>
          <p:cNvSpPr/>
          <p:nvPr/>
        </p:nvSpPr>
        <p:spPr>
          <a:xfrm>
            <a:off x="3326038" y="5188873"/>
            <a:ext cx="1464286" cy="1464286"/>
          </a:xfrm>
          <a:prstGeom prst="roundRect">
            <a:avLst/>
          </a:prstGeom>
          <a:gradFill>
            <a:gsLst>
              <a:gs pos="0">
                <a:srgbClr val="008AF2"/>
              </a:gs>
              <a:gs pos="100000">
                <a:srgbClr val="8800C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6F24E1C9-52ED-7F61-AF3A-41F74C7CAE29}"/>
              </a:ext>
            </a:extLst>
          </p:cNvPr>
          <p:cNvGrpSpPr/>
          <p:nvPr/>
        </p:nvGrpSpPr>
        <p:grpSpPr>
          <a:xfrm>
            <a:off x="9048204" y="5168419"/>
            <a:ext cx="1524635" cy="1524635"/>
            <a:chOff x="7063512" y="4475504"/>
            <a:chExt cx="1924215" cy="1924215"/>
          </a:xfrm>
        </p:grpSpPr>
        <p:grpSp>
          <p:nvGrpSpPr>
            <p:cNvPr id="72" name="Group 71">
              <a:extLst>
                <a:ext uri="{FF2B5EF4-FFF2-40B4-BE49-F238E27FC236}">
                  <a16:creationId xmlns:a16="http://schemas.microsoft.com/office/drawing/2014/main" id="{CF7ACEF5-D504-173C-F8FE-DDB3F19EC2FC}"/>
                </a:ext>
              </a:extLst>
            </p:cNvPr>
            <p:cNvGrpSpPr/>
            <p:nvPr/>
          </p:nvGrpSpPr>
          <p:grpSpPr>
            <a:xfrm>
              <a:off x="7101595" y="4632004"/>
              <a:ext cx="1848050" cy="1552819"/>
              <a:chOff x="7101595" y="4632004"/>
              <a:chExt cx="1848050" cy="1552819"/>
            </a:xfrm>
          </p:grpSpPr>
          <p:sp>
            <p:nvSpPr>
              <p:cNvPr id="63" name="Rectangle 62">
                <a:extLst>
                  <a:ext uri="{FF2B5EF4-FFF2-40B4-BE49-F238E27FC236}">
                    <a16:creationId xmlns:a16="http://schemas.microsoft.com/office/drawing/2014/main" id="{6DCB2AFF-D039-1D56-DC0D-2B6265B004EF}"/>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7E58E6C-3913-1D26-9C8E-B54AABD53A3B}"/>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E2B2937-3403-A26C-9D55-21856E0F9B0D}"/>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040F346-D7AB-BE9F-2AEE-9FB08C4FD3E7}"/>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A76B413-785B-1CAA-3954-D429402FAD8A}"/>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64B3419-EBD5-128D-ED66-FD06E5AD3CCB}"/>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C11085A-B579-8E72-DC3A-A07FE46CB6E0}"/>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6C39159-A9E1-30B7-6896-C9725F233ACA}"/>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3564DBEB-CD6B-B87E-1E01-49D697535186}"/>
                </a:ext>
              </a:extLst>
            </p:cNvPr>
            <p:cNvGrpSpPr/>
            <p:nvPr/>
          </p:nvGrpSpPr>
          <p:grpSpPr>
            <a:xfrm>
              <a:off x="7101595" y="4504660"/>
              <a:ext cx="1848050" cy="878449"/>
              <a:chOff x="7101595" y="4504660"/>
              <a:chExt cx="1848050" cy="878449"/>
            </a:xfrm>
          </p:grpSpPr>
          <p:sp>
            <p:nvSpPr>
              <p:cNvPr id="55" name="Rectangle 54">
                <a:extLst>
                  <a:ext uri="{FF2B5EF4-FFF2-40B4-BE49-F238E27FC236}">
                    <a16:creationId xmlns:a16="http://schemas.microsoft.com/office/drawing/2014/main" id="{A2EB07F9-A442-5D43-890B-E2F01AA5C65B}"/>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5EA9151-7CE1-EBCF-06E2-AA06EC43D920}"/>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7823FE5-4CFE-8468-F1E2-B98D2D67280E}"/>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11B238-A212-524E-967C-25E4F609179B}"/>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F345E44-A4FF-2D1E-EBBB-E33A440588E9}"/>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12FEB75-345E-F2BA-E8F5-B8D8ED88B2C1}"/>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C1DE13B-163E-CA97-F26B-E396A75F5F94}"/>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FAD1C5F-B71E-8FBB-13BB-CC07056DF59C}"/>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85D0B4C-C47E-9D98-14F1-8FBA0C7AC551}"/>
                </a:ext>
              </a:extLst>
            </p:cNvPr>
            <p:cNvGrpSpPr/>
            <p:nvPr/>
          </p:nvGrpSpPr>
          <p:grpSpPr>
            <a:xfrm>
              <a:off x="7101595" y="5534548"/>
              <a:ext cx="1848050" cy="827089"/>
              <a:chOff x="7101595" y="5534548"/>
              <a:chExt cx="1848050" cy="827089"/>
            </a:xfrm>
          </p:grpSpPr>
          <p:sp>
            <p:nvSpPr>
              <p:cNvPr id="47" name="Rectangle 46">
                <a:extLst>
                  <a:ext uri="{FF2B5EF4-FFF2-40B4-BE49-F238E27FC236}">
                    <a16:creationId xmlns:a16="http://schemas.microsoft.com/office/drawing/2014/main" id="{675256D2-376E-CA1C-8C57-50BFF12FE713}"/>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B93355F-62D5-21C2-0C2E-EB016F724A1A}"/>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1963E51-292B-831A-78F1-6B032E640CA0}"/>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70167E4-0219-3A88-037C-A87C8ADB5C9E}"/>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19BC493-DB60-1ECF-A9FD-9BF09E69CBB1}"/>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ACD5CE4-5C34-7F75-6D2E-166601770FDD}"/>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192D7E1-4F9D-A34B-00E7-E12984DB2D24}"/>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AE6D685-1C71-01F5-009C-BC85501C0C95}"/>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Freeform: Shape 42">
              <a:extLst>
                <a:ext uri="{FF2B5EF4-FFF2-40B4-BE49-F238E27FC236}">
                  <a16:creationId xmlns:a16="http://schemas.microsoft.com/office/drawing/2014/main" id="{B08E0DBD-633A-376F-A5A1-94F9CF522E6C}"/>
                </a:ext>
              </a:extLst>
            </p:cNvPr>
            <p:cNvSpPr/>
            <p:nvPr/>
          </p:nvSpPr>
          <p:spPr>
            <a:xfrm>
              <a:off x="7063512"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5" name="Group 134">
            <a:extLst>
              <a:ext uri="{FF2B5EF4-FFF2-40B4-BE49-F238E27FC236}">
                <a16:creationId xmlns:a16="http://schemas.microsoft.com/office/drawing/2014/main" id="{D7D27199-5E74-449C-D74C-B9DD35FA8067}"/>
              </a:ext>
            </a:extLst>
          </p:cNvPr>
          <p:cNvGrpSpPr/>
          <p:nvPr/>
        </p:nvGrpSpPr>
        <p:grpSpPr>
          <a:xfrm>
            <a:off x="3326038" y="2985238"/>
            <a:ext cx="1464286" cy="231007"/>
            <a:chOff x="1208128" y="3369939"/>
            <a:chExt cx="1848049" cy="231007"/>
          </a:xfrm>
        </p:grpSpPr>
        <p:sp>
          <p:nvSpPr>
            <p:cNvPr id="104" name="Rectangle 103">
              <a:extLst>
                <a:ext uri="{FF2B5EF4-FFF2-40B4-BE49-F238E27FC236}">
                  <a16:creationId xmlns:a16="http://schemas.microsoft.com/office/drawing/2014/main" id="{B9895B4C-EF55-9D44-AFC0-B43FDBE5F9AA}"/>
                </a:ext>
              </a:extLst>
            </p:cNvPr>
            <p:cNvSpPr/>
            <p:nvPr/>
          </p:nvSpPr>
          <p:spPr>
            <a:xfrm rot="16200000">
              <a:off x="1830495" y="3174373"/>
              <a:ext cx="231006" cy="6221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C7A0AEAD-EA60-1CAB-BCA2-FA7D204B7458}"/>
                </a:ext>
              </a:extLst>
            </p:cNvPr>
            <p:cNvSpPr/>
            <p:nvPr/>
          </p:nvSpPr>
          <p:spPr>
            <a:xfrm rot="16200000">
              <a:off x="1306025" y="3272043"/>
              <a:ext cx="231006" cy="42679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BF70899-3A1A-5F79-2ED2-4B9FBF4445C2}"/>
                </a:ext>
              </a:extLst>
            </p:cNvPr>
            <p:cNvSpPr/>
            <p:nvPr/>
          </p:nvSpPr>
          <p:spPr>
            <a:xfrm rot="16200000">
              <a:off x="2541121" y="3085888"/>
              <a:ext cx="231006" cy="799107"/>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136">
            <a:extLst>
              <a:ext uri="{FF2B5EF4-FFF2-40B4-BE49-F238E27FC236}">
                <a16:creationId xmlns:a16="http://schemas.microsoft.com/office/drawing/2014/main" id="{6A97E948-FD86-B1C7-0079-FF180A67BD6D}"/>
              </a:ext>
            </a:extLst>
          </p:cNvPr>
          <p:cNvSpPr txBox="1"/>
          <p:nvPr/>
        </p:nvSpPr>
        <p:spPr>
          <a:xfrm>
            <a:off x="2312731" y="840095"/>
            <a:ext cx="3490900" cy="400110"/>
          </a:xfrm>
          <a:prstGeom prst="rect">
            <a:avLst/>
          </a:prstGeom>
          <a:noFill/>
        </p:spPr>
        <p:txBody>
          <a:bodyPr wrap="square" rtlCol="0">
            <a:spAutoFit/>
          </a:bodyPr>
          <a:lstStyle/>
          <a:p>
            <a:pPr algn="ctr"/>
            <a:r>
              <a:rPr lang="en-US" sz="2000" b="1" dirty="0">
                <a:latin typeface="LM Roman 12" panose="00000500000000000000" pitchFamily="50" charset="0"/>
              </a:rPr>
              <a:t>Single-cell RNA-seq</a:t>
            </a:r>
          </a:p>
        </p:txBody>
      </p:sp>
      <p:sp>
        <p:nvSpPr>
          <p:cNvPr id="138" name="TextBox 137">
            <a:extLst>
              <a:ext uri="{FF2B5EF4-FFF2-40B4-BE49-F238E27FC236}">
                <a16:creationId xmlns:a16="http://schemas.microsoft.com/office/drawing/2014/main" id="{3D7D301C-0E9A-2FF6-6E9C-04989AB6B5EB}"/>
              </a:ext>
            </a:extLst>
          </p:cNvPr>
          <p:cNvSpPr txBox="1"/>
          <p:nvPr/>
        </p:nvSpPr>
        <p:spPr>
          <a:xfrm>
            <a:off x="2411706" y="4540867"/>
            <a:ext cx="3490900" cy="400110"/>
          </a:xfrm>
          <a:prstGeom prst="rect">
            <a:avLst/>
          </a:prstGeom>
          <a:noFill/>
        </p:spPr>
        <p:txBody>
          <a:bodyPr wrap="square" rtlCol="0">
            <a:spAutoFit/>
          </a:bodyPr>
          <a:lstStyle/>
          <a:p>
            <a:pPr algn="ctr"/>
            <a:r>
              <a:rPr lang="en-US" sz="2000" b="1" dirty="0">
                <a:latin typeface="LM Roman 12" panose="00000500000000000000" pitchFamily="50" charset="0"/>
              </a:rPr>
              <a:t>Bulk RNA-seq</a:t>
            </a:r>
          </a:p>
        </p:txBody>
      </p:sp>
      <p:sp>
        <p:nvSpPr>
          <p:cNvPr id="139" name="TextBox 138">
            <a:extLst>
              <a:ext uri="{FF2B5EF4-FFF2-40B4-BE49-F238E27FC236}">
                <a16:creationId xmlns:a16="http://schemas.microsoft.com/office/drawing/2014/main" id="{FBBFC643-BA72-DBF1-366F-F81594AC0C4F}"/>
              </a:ext>
            </a:extLst>
          </p:cNvPr>
          <p:cNvSpPr txBox="1"/>
          <p:nvPr/>
        </p:nvSpPr>
        <p:spPr>
          <a:xfrm>
            <a:off x="3418487" y="3185615"/>
            <a:ext cx="1279388" cy="400110"/>
          </a:xfrm>
          <a:prstGeom prst="rect">
            <a:avLst/>
          </a:prstGeom>
          <a:noFill/>
        </p:spPr>
        <p:txBody>
          <a:bodyPr wrap="square" rtlCol="0">
            <a:spAutoFit/>
          </a:bodyPr>
          <a:lstStyle/>
          <a:p>
            <a:pPr algn="ctr"/>
            <a:r>
              <a:rPr lang="en-US" sz="2000" dirty="0">
                <a:latin typeface="LM Roman 12" panose="00000500000000000000" pitchFamily="50" charset="0"/>
              </a:rPr>
              <a:t>Cell types</a:t>
            </a:r>
          </a:p>
        </p:txBody>
      </p:sp>
      <p:sp>
        <p:nvSpPr>
          <p:cNvPr id="140" name="TextBox 139">
            <a:extLst>
              <a:ext uri="{FF2B5EF4-FFF2-40B4-BE49-F238E27FC236}">
                <a16:creationId xmlns:a16="http://schemas.microsoft.com/office/drawing/2014/main" id="{CAF04333-FF91-A814-5D6B-580FB1C610F5}"/>
              </a:ext>
            </a:extLst>
          </p:cNvPr>
          <p:cNvSpPr txBox="1"/>
          <p:nvPr/>
        </p:nvSpPr>
        <p:spPr>
          <a:xfrm>
            <a:off x="3418487" y="1147439"/>
            <a:ext cx="1279388" cy="400110"/>
          </a:xfrm>
          <a:prstGeom prst="rect">
            <a:avLst/>
          </a:prstGeom>
          <a:noFill/>
        </p:spPr>
        <p:txBody>
          <a:bodyPr wrap="square" rtlCol="0">
            <a:spAutoFit/>
          </a:bodyPr>
          <a:lstStyle/>
          <a:p>
            <a:pPr algn="ctr"/>
            <a:r>
              <a:rPr lang="en-US" sz="2000" dirty="0">
                <a:latin typeface="LM Roman 12" panose="00000500000000000000" pitchFamily="50" charset="0"/>
              </a:rPr>
              <a:t>Cells</a:t>
            </a:r>
          </a:p>
        </p:txBody>
      </p:sp>
      <p:sp>
        <p:nvSpPr>
          <p:cNvPr id="141" name="TextBox 140">
            <a:extLst>
              <a:ext uri="{FF2B5EF4-FFF2-40B4-BE49-F238E27FC236}">
                <a16:creationId xmlns:a16="http://schemas.microsoft.com/office/drawing/2014/main" id="{52E0EB06-F230-D447-25A6-7ABADD7CB6CA}"/>
              </a:ext>
            </a:extLst>
          </p:cNvPr>
          <p:cNvSpPr txBox="1"/>
          <p:nvPr/>
        </p:nvSpPr>
        <p:spPr>
          <a:xfrm rot="16200000">
            <a:off x="2520328" y="5720961"/>
            <a:ext cx="1279388" cy="400110"/>
          </a:xfrm>
          <a:prstGeom prst="rect">
            <a:avLst/>
          </a:prstGeom>
          <a:noFill/>
        </p:spPr>
        <p:txBody>
          <a:bodyPr wrap="square" rtlCol="0">
            <a:spAutoFit/>
          </a:bodyPr>
          <a:lstStyle/>
          <a:p>
            <a:pPr algn="ctr"/>
            <a:r>
              <a:rPr lang="en-US" sz="2000" dirty="0">
                <a:latin typeface="LM Roman 12" panose="00000500000000000000" pitchFamily="50" charset="0"/>
              </a:rPr>
              <a:t>Genes</a:t>
            </a:r>
          </a:p>
        </p:txBody>
      </p:sp>
      <p:sp>
        <p:nvSpPr>
          <p:cNvPr id="142" name="TextBox 141">
            <a:extLst>
              <a:ext uri="{FF2B5EF4-FFF2-40B4-BE49-F238E27FC236}">
                <a16:creationId xmlns:a16="http://schemas.microsoft.com/office/drawing/2014/main" id="{C8F26CC6-B254-501A-A5DD-C773A5461ECE}"/>
              </a:ext>
            </a:extLst>
          </p:cNvPr>
          <p:cNvSpPr txBox="1"/>
          <p:nvPr/>
        </p:nvSpPr>
        <p:spPr>
          <a:xfrm>
            <a:off x="3418487" y="4839030"/>
            <a:ext cx="1279388" cy="400110"/>
          </a:xfrm>
          <a:prstGeom prst="rect">
            <a:avLst/>
          </a:prstGeom>
          <a:noFill/>
        </p:spPr>
        <p:txBody>
          <a:bodyPr wrap="square" rtlCol="0">
            <a:spAutoFit/>
          </a:bodyPr>
          <a:lstStyle/>
          <a:p>
            <a:pPr algn="ctr"/>
            <a:r>
              <a:rPr lang="en-US" sz="2000" dirty="0">
                <a:latin typeface="LM Roman 12" panose="00000500000000000000" pitchFamily="50" charset="0"/>
              </a:rPr>
              <a:t>Cells</a:t>
            </a:r>
          </a:p>
        </p:txBody>
      </p:sp>
      <p:sp>
        <p:nvSpPr>
          <p:cNvPr id="143" name="TextBox 142">
            <a:extLst>
              <a:ext uri="{FF2B5EF4-FFF2-40B4-BE49-F238E27FC236}">
                <a16:creationId xmlns:a16="http://schemas.microsoft.com/office/drawing/2014/main" id="{968293D2-C62E-C5C1-87D7-1C2350214EE6}"/>
              </a:ext>
            </a:extLst>
          </p:cNvPr>
          <p:cNvSpPr txBox="1"/>
          <p:nvPr/>
        </p:nvSpPr>
        <p:spPr>
          <a:xfrm rot="16200000">
            <a:off x="2520327" y="2032620"/>
            <a:ext cx="1279388" cy="400110"/>
          </a:xfrm>
          <a:prstGeom prst="rect">
            <a:avLst/>
          </a:prstGeom>
          <a:noFill/>
        </p:spPr>
        <p:txBody>
          <a:bodyPr wrap="square" rtlCol="0">
            <a:spAutoFit/>
          </a:bodyPr>
          <a:lstStyle/>
          <a:p>
            <a:pPr algn="ctr"/>
            <a:r>
              <a:rPr lang="en-US" sz="2000" dirty="0">
                <a:latin typeface="LM Roman 12" panose="00000500000000000000" pitchFamily="50" charset="0"/>
              </a:rPr>
              <a:t>Genes</a:t>
            </a:r>
          </a:p>
        </p:txBody>
      </p:sp>
      <p:sp>
        <p:nvSpPr>
          <p:cNvPr id="147" name="TextBox 146">
            <a:extLst>
              <a:ext uri="{FF2B5EF4-FFF2-40B4-BE49-F238E27FC236}">
                <a16:creationId xmlns:a16="http://schemas.microsoft.com/office/drawing/2014/main" id="{EC445FBC-3346-2112-2DB6-8C31AB42C8FE}"/>
              </a:ext>
            </a:extLst>
          </p:cNvPr>
          <p:cNvSpPr txBox="1"/>
          <p:nvPr/>
        </p:nvSpPr>
        <p:spPr>
          <a:xfrm rot="16200000">
            <a:off x="7900061" y="5615276"/>
            <a:ext cx="1673007" cy="707886"/>
          </a:xfrm>
          <a:prstGeom prst="rect">
            <a:avLst/>
          </a:prstGeom>
          <a:noFill/>
        </p:spPr>
        <p:txBody>
          <a:bodyPr wrap="square" rtlCol="0">
            <a:spAutoFit/>
          </a:bodyPr>
          <a:lstStyle/>
          <a:p>
            <a:pPr algn="ctr"/>
            <a:r>
              <a:rPr lang="en-US" sz="2000" dirty="0">
                <a:latin typeface="LM Roman 12" panose="00000500000000000000" pitchFamily="50" charset="0"/>
              </a:rPr>
              <a:t>Cell type proportions</a:t>
            </a:r>
          </a:p>
        </p:txBody>
      </p:sp>
      <p:sp>
        <p:nvSpPr>
          <p:cNvPr id="148" name="TextBox 147">
            <a:extLst>
              <a:ext uri="{FF2B5EF4-FFF2-40B4-BE49-F238E27FC236}">
                <a16:creationId xmlns:a16="http://schemas.microsoft.com/office/drawing/2014/main" id="{0026EE50-8560-2204-E27B-B274A2566253}"/>
              </a:ext>
            </a:extLst>
          </p:cNvPr>
          <p:cNvSpPr txBox="1"/>
          <p:nvPr/>
        </p:nvSpPr>
        <p:spPr>
          <a:xfrm>
            <a:off x="9120683" y="4848942"/>
            <a:ext cx="1379380" cy="400110"/>
          </a:xfrm>
          <a:prstGeom prst="rect">
            <a:avLst/>
          </a:prstGeom>
          <a:noFill/>
        </p:spPr>
        <p:txBody>
          <a:bodyPr wrap="square" rtlCol="0">
            <a:spAutoFit/>
          </a:bodyPr>
          <a:lstStyle/>
          <a:p>
            <a:pPr algn="ctr"/>
            <a:r>
              <a:rPr lang="en-US" sz="2000" dirty="0">
                <a:latin typeface="LM Roman 12" panose="00000500000000000000" pitchFamily="50" charset="0"/>
              </a:rPr>
              <a:t>Samples</a:t>
            </a:r>
          </a:p>
        </p:txBody>
      </p:sp>
      <p:sp>
        <p:nvSpPr>
          <p:cNvPr id="149" name="TextBox 148">
            <a:extLst>
              <a:ext uri="{FF2B5EF4-FFF2-40B4-BE49-F238E27FC236}">
                <a16:creationId xmlns:a16="http://schemas.microsoft.com/office/drawing/2014/main" id="{F1AB4911-2E24-A5E7-C113-D71BEA1E3622}"/>
              </a:ext>
            </a:extLst>
          </p:cNvPr>
          <p:cNvSpPr txBox="1"/>
          <p:nvPr/>
        </p:nvSpPr>
        <p:spPr>
          <a:xfrm>
            <a:off x="8916312" y="4551470"/>
            <a:ext cx="1761539"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grpSp>
        <p:nvGrpSpPr>
          <p:cNvPr id="159" name="Group 158">
            <a:extLst>
              <a:ext uri="{FF2B5EF4-FFF2-40B4-BE49-F238E27FC236}">
                <a16:creationId xmlns:a16="http://schemas.microsoft.com/office/drawing/2014/main" id="{D810E021-1F49-533D-AD8F-0C52B48E3D60}"/>
              </a:ext>
            </a:extLst>
          </p:cNvPr>
          <p:cNvGrpSpPr/>
          <p:nvPr/>
        </p:nvGrpSpPr>
        <p:grpSpPr>
          <a:xfrm>
            <a:off x="5530083" y="5682986"/>
            <a:ext cx="2215193" cy="649113"/>
            <a:chOff x="4742850" y="5192237"/>
            <a:chExt cx="2215193" cy="649113"/>
          </a:xfrm>
        </p:grpSpPr>
        <p:sp>
          <p:nvSpPr>
            <p:cNvPr id="157" name="Rectangle: Rounded Corners 156">
              <a:extLst>
                <a:ext uri="{FF2B5EF4-FFF2-40B4-BE49-F238E27FC236}">
                  <a16:creationId xmlns:a16="http://schemas.microsoft.com/office/drawing/2014/main" id="{C81FB615-9035-694E-229E-17E6265F848C}"/>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0F102B7F-56B3-D9EA-153A-67B63FFF4420}"/>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Deconvolution</a:t>
              </a:r>
            </a:p>
          </p:txBody>
        </p:sp>
      </p:grpSp>
      <p:cxnSp>
        <p:nvCxnSpPr>
          <p:cNvPr id="160" name="Straight Arrow Connector 159">
            <a:extLst>
              <a:ext uri="{FF2B5EF4-FFF2-40B4-BE49-F238E27FC236}">
                <a16:creationId xmlns:a16="http://schemas.microsoft.com/office/drawing/2014/main" id="{2B63BBD0-CE8C-2567-739E-38A58F45DF37}"/>
              </a:ext>
            </a:extLst>
          </p:cNvPr>
          <p:cNvCxnSpPr>
            <a:cxnSpLocks/>
          </p:cNvCxnSpPr>
          <p:nvPr/>
        </p:nvCxnSpPr>
        <p:spPr>
          <a:xfrm>
            <a:off x="4920473" y="2535200"/>
            <a:ext cx="1729595" cy="0"/>
          </a:xfrm>
          <a:prstGeom prst="straightConnector1">
            <a:avLst/>
          </a:prstGeom>
          <a:ln w="381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4F8DE3D8-8C33-EDE5-DF76-20747EB4B891}"/>
              </a:ext>
            </a:extLst>
          </p:cNvPr>
          <p:cNvCxnSpPr>
            <a:cxnSpLocks/>
            <a:endCxn id="157" idx="0"/>
          </p:cNvCxnSpPr>
          <p:nvPr/>
        </p:nvCxnSpPr>
        <p:spPr>
          <a:xfrm flipH="1">
            <a:off x="6637680" y="2535200"/>
            <a:ext cx="12388" cy="3147786"/>
          </a:xfrm>
          <a:prstGeom prst="straightConnector1">
            <a:avLst/>
          </a:prstGeom>
          <a:ln w="38100" cap="sq">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B0228DA9-7EFA-FC12-DB2B-DC493A9F3F34}"/>
              </a:ext>
            </a:extLst>
          </p:cNvPr>
          <p:cNvCxnSpPr>
            <a:cxnSpLocks/>
            <a:endCxn id="157" idx="1"/>
          </p:cNvCxnSpPr>
          <p:nvPr/>
        </p:nvCxnSpPr>
        <p:spPr>
          <a:xfrm>
            <a:off x="4944745" y="6007543"/>
            <a:ext cx="585338"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5" name="Freeform: Shape 4">
            <a:extLst>
              <a:ext uri="{FF2B5EF4-FFF2-40B4-BE49-F238E27FC236}">
                <a16:creationId xmlns:a16="http://schemas.microsoft.com/office/drawing/2014/main" id="{0EB64813-2888-2B90-1CA6-76197F8606CF}"/>
              </a:ext>
            </a:extLst>
          </p:cNvPr>
          <p:cNvSpPr/>
          <p:nvPr/>
        </p:nvSpPr>
        <p:spPr>
          <a:xfrm>
            <a:off x="2181988" y="2300364"/>
            <a:ext cx="739279" cy="3667342"/>
          </a:xfrm>
          <a:custGeom>
            <a:avLst/>
            <a:gdLst>
              <a:gd name="connsiteX0" fmla="*/ 155471 w 237337"/>
              <a:gd name="connsiteY0" fmla="*/ 255788 h 3923013"/>
              <a:gd name="connsiteX1" fmla="*/ 1466 w 237337"/>
              <a:gd name="connsiteY1" fmla="*/ 385729 h 3923013"/>
              <a:gd name="connsiteX2" fmla="*/ 237285 w 237337"/>
              <a:gd name="connsiteY2" fmla="*/ 3923013 h 3923013"/>
              <a:gd name="connsiteX0" fmla="*/ 345009 w 426823"/>
              <a:gd name="connsiteY0" fmla="*/ 255788 h 3923169"/>
              <a:gd name="connsiteX1" fmla="*/ 191004 w 426823"/>
              <a:gd name="connsiteY1" fmla="*/ 385729 h 3923169"/>
              <a:gd name="connsiteX2" fmla="*/ 426823 w 426823"/>
              <a:gd name="connsiteY2" fmla="*/ 3923013 h 3923169"/>
              <a:gd name="connsiteX0" fmla="*/ 0 w 81814"/>
              <a:gd name="connsiteY0" fmla="*/ 0 h 3667225"/>
              <a:gd name="connsiteX1" fmla="*/ 81814 w 81814"/>
              <a:gd name="connsiteY1" fmla="*/ 3667225 h 3667225"/>
              <a:gd name="connsiteX0" fmla="*/ 403225 w 485039"/>
              <a:gd name="connsiteY0" fmla="*/ 112 h 3667337"/>
              <a:gd name="connsiteX1" fmla="*/ 485039 w 485039"/>
              <a:gd name="connsiteY1" fmla="*/ 3667337 h 3667337"/>
              <a:gd name="connsiteX0" fmla="*/ 657465 w 739279"/>
              <a:gd name="connsiteY0" fmla="*/ 75 h 3667342"/>
              <a:gd name="connsiteX1" fmla="*/ 739279 w 739279"/>
              <a:gd name="connsiteY1" fmla="*/ 3667300 h 3667342"/>
            </a:gdLst>
            <a:ahLst/>
            <a:cxnLst>
              <a:cxn ang="0">
                <a:pos x="connsiteX0" y="connsiteY0"/>
              </a:cxn>
              <a:cxn ang="0">
                <a:pos x="connsiteX1" y="connsiteY1"/>
              </a:cxn>
            </a:cxnLst>
            <a:rect l="l" t="t" r="r" b="b"/>
            <a:pathLst>
              <a:path w="739279" h="3667342">
                <a:moveTo>
                  <a:pt x="657465" y="75"/>
                </a:moveTo>
                <a:cubicBezTo>
                  <a:pt x="-282603" y="-19176"/>
                  <a:pt x="-178329" y="3681739"/>
                  <a:pt x="739279" y="3667300"/>
                </a:cubicBezTo>
              </a:path>
            </a:pathLst>
          </a:custGeom>
          <a:noFill/>
          <a:ln w="28575">
            <a:solidFill>
              <a:schemeClr val="tx1">
                <a:lumMod val="50000"/>
                <a:lumOff val="50000"/>
              </a:schemeClr>
            </a:solidFill>
            <a:headEnd type="stealth" w="lg" len="lg"/>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3CAF5C-6745-FB4D-F003-DD9D3332B912}"/>
              </a:ext>
            </a:extLst>
          </p:cNvPr>
          <p:cNvSpPr txBox="1"/>
          <p:nvPr/>
        </p:nvSpPr>
        <p:spPr>
          <a:xfrm>
            <a:off x="426906" y="3585725"/>
            <a:ext cx="1837328" cy="707886"/>
          </a:xfrm>
          <a:prstGeom prst="rect">
            <a:avLst/>
          </a:prstGeom>
          <a:noFill/>
        </p:spPr>
        <p:txBody>
          <a:bodyPr wrap="square" rtlCol="0">
            <a:spAutoFit/>
          </a:bodyPr>
          <a:lstStyle/>
          <a:p>
            <a:pPr algn="ctr"/>
            <a:r>
              <a:rPr lang="en-US" sz="2000" dirty="0">
                <a:latin typeface="LM Roman 12" panose="00000500000000000000" pitchFamily="50" charset="0"/>
              </a:rPr>
              <a:t>Must be from similar tissues</a:t>
            </a:r>
          </a:p>
        </p:txBody>
      </p:sp>
      <p:sp>
        <p:nvSpPr>
          <p:cNvPr id="7" name="TextBox 6">
            <a:extLst>
              <a:ext uri="{FF2B5EF4-FFF2-40B4-BE49-F238E27FC236}">
                <a16:creationId xmlns:a16="http://schemas.microsoft.com/office/drawing/2014/main" id="{FC1B82DF-F97E-3434-60E8-A52604ADA4B5}"/>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3</a:t>
            </a:r>
          </a:p>
        </p:txBody>
      </p:sp>
    </p:spTree>
    <p:extLst>
      <p:ext uri="{BB962C8B-B14F-4D97-AF65-F5344CB8AC3E}">
        <p14:creationId xmlns:p14="http://schemas.microsoft.com/office/powerpoint/2010/main" val="155763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4920D-E0DC-C3FC-A4CA-CF34E27A2B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79F6D8-CD80-057A-85D8-7D4E0ED91882}"/>
              </a:ext>
            </a:extLst>
          </p:cNvPr>
          <p:cNvSpPr txBox="1"/>
          <p:nvPr/>
        </p:nvSpPr>
        <p:spPr>
          <a:xfrm>
            <a:off x="1800726" y="-38850"/>
            <a:ext cx="8590547" cy="769441"/>
          </a:xfrm>
          <a:prstGeom prst="rect">
            <a:avLst/>
          </a:prstGeom>
          <a:noFill/>
        </p:spPr>
        <p:txBody>
          <a:bodyPr wrap="square" rtlCol="0">
            <a:spAutoFit/>
          </a:bodyPr>
          <a:lstStyle/>
          <a:p>
            <a:pPr algn="ctr"/>
            <a:r>
              <a:rPr lang="en-US" sz="4400" dirty="0">
                <a:latin typeface="LM Roman 12" panose="00000500000000000000" pitchFamily="50" charset="0"/>
              </a:rPr>
              <a:t>Bulk Performance</a:t>
            </a:r>
          </a:p>
        </p:txBody>
      </p:sp>
      <p:sp>
        <p:nvSpPr>
          <p:cNvPr id="31" name="TextBox 30">
            <a:extLst>
              <a:ext uri="{FF2B5EF4-FFF2-40B4-BE49-F238E27FC236}">
                <a16:creationId xmlns:a16="http://schemas.microsoft.com/office/drawing/2014/main" id="{40D21C50-66E6-22D0-83FB-FE3716C95D38}"/>
              </a:ext>
            </a:extLst>
          </p:cNvPr>
          <p:cNvSpPr txBox="1"/>
          <p:nvPr/>
        </p:nvSpPr>
        <p:spPr>
          <a:xfrm>
            <a:off x="7301120" y="1785466"/>
            <a:ext cx="2951224" cy="461665"/>
          </a:xfrm>
          <a:prstGeom prst="rect">
            <a:avLst/>
          </a:prstGeom>
          <a:noFill/>
        </p:spPr>
        <p:txBody>
          <a:bodyPr wrap="square" rtlCol="0">
            <a:spAutoFit/>
          </a:bodyPr>
          <a:lstStyle/>
          <a:p>
            <a:pPr algn="ctr"/>
            <a:r>
              <a:rPr lang="en-US" sz="2400" dirty="0" err="1">
                <a:latin typeface="LM Roman 12" panose="00000500000000000000" pitchFamily="50" charset="0"/>
              </a:rPr>
              <a:t>scaden</a:t>
            </a:r>
            <a:r>
              <a:rPr lang="en-US" sz="2400" dirty="0">
                <a:latin typeface="LM Roman 12" panose="00000500000000000000" pitchFamily="50" charset="0"/>
              </a:rPr>
              <a:t> results</a:t>
            </a:r>
          </a:p>
        </p:txBody>
      </p:sp>
      <p:pic>
        <p:nvPicPr>
          <p:cNvPr id="32" name="Picture 31" descr="A diagram of a hexagon with many colored lines&#10;&#10;AI-generated content may be incorrect.">
            <a:extLst>
              <a:ext uri="{FF2B5EF4-FFF2-40B4-BE49-F238E27FC236}">
                <a16:creationId xmlns:a16="http://schemas.microsoft.com/office/drawing/2014/main" id="{6BD619D1-50ED-4586-8E29-A171C9316A67}"/>
              </a:ext>
            </a:extLst>
          </p:cNvPr>
          <p:cNvPicPr>
            <a:picLocks noChangeAspect="1"/>
          </p:cNvPicPr>
          <p:nvPr/>
        </p:nvPicPr>
        <p:blipFill>
          <a:blip r:embed="rId2">
            <a:extLst>
              <a:ext uri="{28A0092B-C50C-407E-A947-70E740481C1C}">
                <a14:useLocalDpi xmlns:a14="http://schemas.microsoft.com/office/drawing/2010/main" val="0"/>
              </a:ext>
            </a:extLst>
          </a:blip>
          <a:srcRect l="1023" t="12222"/>
          <a:stretch/>
        </p:blipFill>
        <p:spPr>
          <a:xfrm>
            <a:off x="0" y="803435"/>
            <a:ext cx="6883401" cy="6035515"/>
          </a:xfrm>
          <a:prstGeom prst="rect">
            <a:avLst/>
          </a:prstGeom>
        </p:spPr>
      </p:pic>
      <p:pic>
        <p:nvPicPr>
          <p:cNvPr id="7" name="Picture 6" descr="A colorful graph with black text&#10;&#10;AI-generated content may be incorrect.">
            <a:extLst>
              <a:ext uri="{FF2B5EF4-FFF2-40B4-BE49-F238E27FC236}">
                <a16:creationId xmlns:a16="http://schemas.microsoft.com/office/drawing/2014/main" id="{F43B09A4-5577-B93F-77D2-75995E23498D}"/>
              </a:ext>
            </a:extLst>
          </p:cNvPr>
          <p:cNvPicPr>
            <a:picLocks noChangeAspect="1"/>
          </p:cNvPicPr>
          <p:nvPr/>
        </p:nvPicPr>
        <p:blipFill>
          <a:blip r:embed="rId3">
            <a:extLst>
              <a:ext uri="{28A0092B-C50C-407E-A947-70E740481C1C}">
                <a14:useLocalDpi xmlns:a14="http://schemas.microsoft.com/office/drawing/2010/main" val="0"/>
              </a:ext>
            </a:extLst>
          </a:blip>
          <a:srcRect l="71526" t="9967" b="919"/>
          <a:stretch/>
        </p:blipFill>
        <p:spPr>
          <a:xfrm>
            <a:off x="7066721" y="2351491"/>
            <a:ext cx="4964595" cy="4440641"/>
          </a:xfrm>
          <a:prstGeom prst="rect">
            <a:avLst/>
          </a:prstGeom>
        </p:spPr>
      </p:pic>
      <p:sp>
        <p:nvSpPr>
          <p:cNvPr id="2" name="TextBox 1">
            <a:extLst>
              <a:ext uri="{FF2B5EF4-FFF2-40B4-BE49-F238E27FC236}">
                <a16:creationId xmlns:a16="http://schemas.microsoft.com/office/drawing/2014/main" id="{7167E7EE-3D33-E699-113C-E212E7CE9F65}"/>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30</a:t>
            </a:r>
          </a:p>
        </p:txBody>
      </p:sp>
    </p:spTree>
    <p:extLst>
      <p:ext uri="{BB962C8B-B14F-4D97-AF65-F5344CB8AC3E}">
        <p14:creationId xmlns:p14="http://schemas.microsoft.com/office/powerpoint/2010/main" val="409753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BCDFD-72D8-236E-B043-DF4595BF19F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5F2F2A-113A-5A8C-B40C-C2A0E5BB8451}"/>
              </a:ext>
            </a:extLst>
          </p:cNvPr>
          <p:cNvSpPr txBox="1"/>
          <p:nvPr/>
        </p:nvSpPr>
        <p:spPr>
          <a:xfrm>
            <a:off x="442861" y="-38850"/>
            <a:ext cx="11306278" cy="769441"/>
          </a:xfrm>
          <a:prstGeom prst="rect">
            <a:avLst/>
          </a:prstGeom>
          <a:noFill/>
        </p:spPr>
        <p:txBody>
          <a:bodyPr wrap="square" rtlCol="0">
            <a:spAutoFit/>
          </a:bodyPr>
          <a:lstStyle/>
          <a:p>
            <a:pPr algn="ctr"/>
            <a:r>
              <a:rPr lang="en-US" sz="4400" dirty="0">
                <a:latin typeface="LM Roman 12" panose="00000500000000000000" pitchFamily="50" charset="0"/>
              </a:rPr>
              <a:t>Random Bulk Performance</a:t>
            </a:r>
          </a:p>
        </p:txBody>
      </p:sp>
      <p:pic>
        <p:nvPicPr>
          <p:cNvPr id="5" name="Graphic 4" descr="Flag with solid fill">
            <a:extLst>
              <a:ext uri="{FF2B5EF4-FFF2-40B4-BE49-F238E27FC236}">
                <a16:creationId xmlns:a16="http://schemas.microsoft.com/office/drawing/2014/main" id="{8E1D3B1D-B3B2-E13B-5744-EDBA528DAC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06052" flipH="1">
            <a:off x="2076167" y="35576"/>
            <a:ext cx="816769" cy="816769"/>
          </a:xfrm>
          <a:prstGeom prst="rect">
            <a:avLst/>
          </a:prstGeom>
        </p:spPr>
      </p:pic>
      <p:pic>
        <p:nvPicPr>
          <p:cNvPr id="6" name="Picture 5" descr="A diagram of a hexagon with many colored lines&#10;&#10;AI-generated content may be incorrect.">
            <a:extLst>
              <a:ext uri="{FF2B5EF4-FFF2-40B4-BE49-F238E27FC236}">
                <a16:creationId xmlns:a16="http://schemas.microsoft.com/office/drawing/2014/main" id="{4B8D31DF-C5FC-AE20-6A70-2BDF9202CC09}"/>
              </a:ext>
            </a:extLst>
          </p:cNvPr>
          <p:cNvPicPr>
            <a:picLocks noChangeAspect="1"/>
          </p:cNvPicPr>
          <p:nvPr/>
        </p:nvPicPr>
        <p:blipFill>
          <a:blip r:embed="rId5">
            <a:extLst>
              <a:ext uri="{28A0092B-C50C-407E-A947-70E740481C1C}">
                <a14:useLocalDpi xmlns:a14="http://schemas.microsoft.com/office/drawing/2010/main" val="0"/>
              </a:ext>
            </a:extLst>
          </a:blip>
          <a:srcRect t="12130" r="1303"/>
          <a:stretch/>
        </p:blipFill>
        <p:spPr>
          <a:xfrm>
            <a:off x="2564296" y="996948"/>
            <a:ext cx="6180482" cy="5696706"/>
          </a:xfrm>
          <a:prstGeom prst="rect">
            <a:avLst/>
          </a:prstGeom>
        </p:spPr>
      </p:pic>
      <p:pic>
        <p:nvPicPr>
          <p:cNvPr id="9" name="Graphic 8" descr="Flag with solid fill">
            <a:extLst>
              <a:ext uri="{FF2B5EF4-FFF2-40B4-BE49-F238E27FC236}">
                <a16:creationId xmlns:a16="http://schemas.microsoft.com/office/drawing/2014/main" id="{318E3CCB-43DB-2825-4ED2-770CFACED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06052" flipH="1">
            <a:off x="6431651" y="932303"/>
            <a:ext cx="290473" cy="290473"/>
          </a:xfrm>
          <a:prstGeom prst="rect">
            <a:avLst/>
          </a:prstGeom>
        </p:spPr>
      </p:pic>
      <p:pic>
        <p:nvPicPr>
          <p:cNvPr id="10" name="Graphic 9" descr="Flag with solid fill">
            <a:extLst>
              <a:ext uri="{FF2B5EF4-FFF2-40B4-BE49-F238E27FC236}">
                <a16:creationId xmlns:a16="http://schemas.microsoft.com/office/drawing/2014/main" id="{7F2150E6-2533-85FE-85BA-CB3C40CDB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06052" flipH="1">
            <a:off x="6431650" y="1108275"/>
            <a:ext cx="290473" cy="290473"/>
          </a:xfrm>
          <a:prstGeom prst="rect">
            <a:avLst/>
          </a:prstGeom>
        </p:spPr>
      </p:pic>
      <p:pic>
        <p:nvPicPr>
          <p:cNvPr id="12" name="Graphic 11" descr="Flag with solid fill">
            <a:extLst>
              <a:ext uri="{FF2B5EF4-FFF2-40B4-BE49-F238E27FC236}">
                <a16:creationId xmlns:a16="http://schemas.microsoft.com/office/drawing/2014/main" id="{1E4247A8-1D0E-075E-6EFB-650E7291E2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06052" flipH="1">
            <a:off x="6429382" y="1264796"/>
            <a:ext cx="290473" cy="290473"/>
          </a:xfrm>
          <a:prstGeom prst="rect">
            <a:avLst/>
          </a:prstGeom>
        </p:spPr>
      </p:pic>
      <p:pic>
        <p:nvPicPr>
          <p:cNvPr id="13" name="Graphic 12" descr="Flag with solid fill">
            <a:extLst>
              <a:ext uri="{FF2B5EF4-FFF2-40B4-BE49-F238E27FC236}">
                <a16:creationId xmlns:a16="http://schemas.microsoft.com/office/drawing/2014/main" id="{A19A2564-EBF0-826F-C98C-41F59879D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06052" flipH="1">
            <a:off x="6429383" y="1421318"/>
            <a:ext cx="290473" cy="290473"/>
          </a:xfrm>
          <a:prstGeom prst="rect">
            <a:avLst/>
          </a:prstGeom>
        </p:spPr>
      </p:pic>
      <p:pic>
        <p:nvPicPr>
          <p:cNvPr id="14" name="Graphic 13" descr="Flag with solid fill">
            <a:extLst>
              <a:ext uri="{FF2B5EF4-FFF2-40B4-BE49-F238E27FC236}">
                <a16:creationId xmlns:a16="http://schemas.microsoft.com/office/drawing/2014/main" id="{E4654B08-1AB0-3053-4CE3-AE14F2C072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948">
            <a:off x="8712665" y="1814644"/>
            <a:ext cx="290473" cy="290473"/>
          </a:xfrm>
          <a:prstGeom prst="rect">
            <a:avLst/>
          </a:prstGeom>
        </p:spPr>
      </p:pic>
      <p:pic>
        <p:nvPicPr>
          <p:cNvPr id="15" name="Graphic 14" descr="Flag with solid fill">
            <a:extLst>
              <a:ext uri="{FF2B5EF4-FFF2-40B4-BE49-F238E27FC236}">
                <a16:creationId xmlns:a16="http://schemas.microsoft.com/office/drawing/2014/main" id="{C2C816E8-1707-D899-584F-96346D6E28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948">
            <a:off x="8712667" y="1617981"/>
            <a:ext cx="290473" cy="290473"/>
          </a:xfrm>
          <a:prstGeom prst="rect">
            <a:avLst/>
          </a:prstGeom>
        </p:spPr>
      </p:pic>
      <p:pic>
        <p:nvPicPr>
          <p:cNvPr id="16" name="Graphic 15" descr="Flag with solid fill">
            <a:extLst>
              <a:ext uri="{FF2B5EF4-FFF2-40B4-BE49-F238E27FC236}">
                <a16:creationId xmlns:a16="http://schemas.microsoft.com/office/drawing/2014/main" id="{B8EDD6FC-DFBE-BD4B-5FC8-4E2141B9DB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948">
            <a:off x="8712662" y="1449893"/>
            <a:ext cx="290473" cy="290473"/>
          </a:xfrm>
          <a:prstGeom prst="rect">
            <a:avLst/>
          </a:prstGeom>
        </p:spPr>
      </p:pic>
      <p:pic>
        <p:nvPicPr>
          <p:cNvPr id="2" name="Graphic 1" descr="Flag with solid fill">
            <a:extLst>
              <a:ext uri="{FF2B5EF4-FFF2-40B4-BE49-F238E27FC236}">
                <a16:creationId xmlns:a16="http://schemas.microsoft.com/office/drawing/2014/main" id="{B96AC397-1ADD-B3EE-6BD3-4D9EFA1177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93948">
            <a:off x="8710392" y="1286025"/>
            <a:ext cx="290473" cy="290473"/>
          </a:xfrm>
          <a:prstGeom prst="rect">
            <a:avLst/>
          </a:prstGeom>
        </p:spPr>
      </p:pic>
      <p:sp>
        <p:nvSpPr>
          <p:cNvPr id="3" name="TextBox 2">
            <a:extLst>
              <a:ext uri="{FF2B5EF4-FFF2-40B4-BE49-F238E27FC236}">
                <a16:creationId xmlns:a16="http://schemas.microsoft.com/office/drawing/2014/main" id="{00EDB5B4-B184-4687-B235-430AFB2F0A79}"/>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31</a:t>
            </a:r>
          </a:p>
        </p:txBody>
      </p:sp>
    </p:spTree>
    <p:extLst>
      <p:ext uri="{BB962C8B-B14F-4D97-AF65-F5344CB8AC3E}">
        <p14:creationId xmlns:p14="http://schemas.microsoft.com/office/powerpoint/2010/main" val="1542181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E5DA6-4BF4-3099-79A8-F595666F06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5EE74D-2DCF-C3E8-7539-7FC103BFE969}"/>
              </a:ext>
            </a:extLst>
          </p:cNvPr>
          <p:cNvSpPr txBox="1"/>
          <p:nvPr/>
        </p:nvSpPr>
        <p:spPr>
          <a:xfrm>
            <a:off x="1361540" y="1631512"/>
            <a:ext cx="9318193" cy="3785652"/>
          </a:xfrm>
          <a:prstGeom prst="rect">
            <a:avLst/>
          </a:prstGeom>
          <a:noFill/>
        </p:spPr>
        <p:txBody>
          <a:bodyPr wrap="square" rtlCol="0">
            <a:spAutoFit/>
          </a:bodyPr>
          <a:lstStyle/>
          <a:p>
            <a:r>
              <a:rPr lang="en-US" sz="2000" b="1" dirty="0">
                <a:latin typeface="LM Roman 12" panose="00000500000000000000" pitchFamily="50" charset="0"/>
              </a:rPr>
              <a:t>Performance enhancement:</a:t>
            </a:r>
          </a:p>
          <a:p>
            <a:endParaRPr lang="en-US" sz="2000" dirty="0">
              <a:latin typeface="LM Roman 12" panose="00000500000000000000" pitchFamily="50" charset="0"/>
            </a:endParaRPr>
          </a:p>
          <a:p>
            <a:pPr marL="342900" indent="-342900">
              <a:buFont typeface="Arial" panose="020B0604020202020204" pitchFamily="34" charset="0"/>
              <a:buChar char="•"/>
            </a:pPr>
            <a:r>
              <a:rPr lang="en-US" sz="2000" dirty="0">
                <a:latin typeface="LM Roman 12" panose="00000500000000000000" pitchFamily="50" charset="0"/>
              </a:rPr>
              <a:t>Bulk to </a:t>
            </a:r>
            <a:r>
              <a:rPr lang="en-US" sz="2000" dirty="0" err="1">
                <a:latin typeface="LM Roman 12" panose="00000500000000000000" pitchFamily="50" charset="0"/>
              </a:rPr>
              <a:t>Pseudobulk</a:t>
            </a:r>
            <a:r>
              <a:rPr lang="en-US" sz="2000" dirty="0">
                <a:latin typeface="LM Roman 12" panose="00000500000000000000" pitchFamily="50" charset="0"/>
              </a:rPr>
              <a:t> prediction</a:t>
            </a:r>
          </a:p>
          <a:p>
            <a:pPr marL="342900" indent="-342900">
              <a:buFont typeface="Arial" panose="020B0604020202020204" pitchFamily="34" charset="0"/>
              <a:buChar char="•"/>
            </a:pPr>
            <a:endParaRPr lang="en-US" sz="2000" dirty="0">
              <a:latin typeface="LM Roman 12" panose="00000500000000000000" pitchFamily="50" charset="0"/>
            </a:endParaRPr>
          </a:p>
          <a:p>
            <a:r>
              <a:rPr lang="en-US" sz="2000" dirty="0">
                <a:latin typeface="LM Roman 12" panose="00000500000000000000" pitchFamily="50" charset="0"/>
              </a:rPr>
              <a:t>			  (Subtract known extra cellular data/noise + ML)</a:t>
            </a:r>
          </a:p>
          <a:p>
            <a:endParaRPr lang="en-US" sz="2000" dirty="0">
              <a:latin typeface="LM Roman 12" panose="00000500000000000000" pitchFamily="50" charset="0"/>
            </a:endParaRPr>
          </a:p>
          <a:p>
            <a:endParaRPr lang="en-US" sz="2000" dirty="0">
              <a:latin typeface="LM Roman 12" panose="00000500000000000000" pitchFamily="50" charset="0"/>
            </a:endParaRPr>
          </a:p>
          <a:p>
            <a:pPr marL="342900" indent="-342900">
              <a:buFont typeface="Arial" panose="020B0604020202020204" pitchFamily="34" charset="0"/>
              <a:buChar char="•"/>
            </a:pPr>
            <a:r>
              <a:rPr lang="en-US" sz="2000" dirty="0">
                <a:latin typeface="LM Roman 12" panose="00000500000000000000" pitchFamily="50" charset="0"/>
              </a:rPr>
              <a:t>Optimal custom reference generation</a:t>
            </a:r>
          </a:p>
          <a:p>
            <a:endParaRPr lang="en-US" sz="2000" dirty="0">
              <a:latin typeface="LM Roman 12" panose="00000500000000000000" pitchFamily="50" charset="0"/>
            </a:endParaRPr>
          </a:p>
          <a:p>
            <a:pPr lvl="2"/>
            <a:r>
              <a:rPr lang="en-US" sz="2000" dirty="0">
                <a:latin typeface="LM Roman 12" panose="00000500000000000000" pitchFamily="50" charset="0"/>
              </a:rPr>
              <a:t>  (Cell expression from atlas, number of cells, etc.)</a:t>
            </a:r>
          </a:p>
          <a:p>
            <a:pPr lvl="2"/>
            <a:endParaRPr lang="en-US" sz="2000" dirty="0">
              <a:latin typeface="LM Roman 12" panose="00000500000000000000" pitchFamily="50" charset="0"/>
            </a:endParaRPr>
          </a:p>
          <a:p>
            <a:endParaRPr lang="en-US" sz="2000" dirty="0">
              <a:latin typeface="LM Roman 12" panose="00000500000000000000" pitchFamily="50" charset="0"/>
            </a:endParaRPr>
          </a:p>
        </p:txBody>
      </p:sp>
      <p:sp>
        <p:nvSpPr>
          <p:cNvPr id="4" name="TextBox 3">
            <a:extLst>
              <a:ext uri="{FF2B5EF4-FFF2-40B4-BE49-F238E27FC236}">
                <a16:creationId xmlns:a16="http://schemas.microsoft.com/office/drawing/2014/main" id="{2A4A0300-0DC9-B62C-2D3F-BDBA05E70EEB}"/>
              </a:ext>
            </a:extLst>
          </p:cNvPr>
          <p:cNvSpPr txBox="1"/>
          <p:nvPr/>
        </p:nvSpPr>
        <p:spPr>
          <a:xfrm>
            <a:off x="4515292" y="187692"/>
            <a:ext cx="3161416" cy="769441"/>
          </a:xfrm>
          <a:prstGeom prst="rect">
            <a:avLst/>
          </a:prstGeom>
          <a:noFill/>
        </p:spPr>
        <p:txBody>
          <a:bodyPr wrap="square" rtlCol="0">
            <a:spAutoFit/>
          </a:bodyPr>
          <a:lstStyle/>
          <a:p>
            <a:pPr algn="ctr"/>
            <a:r>
              <a:rPr lang="en-US" sz="4400" dirty="0">
                <a:latin typeface="LM Roman 12" panose="00000500000000000000" pitchFamily="50" charset="0"/>
              </a:rPr>
              <a:t>Next Steps</a:t>
            </a:r>
          </a:p>
        </p:txBody>
      </p:sp>
      <p:pic>
        <p:nvPicPr>
          <p:cNvPr id="62" name="Picture 61" descr="A white square with black text&#10;&#10;AI-generated content may be incorrect.">
            <a:extLst>
              <a:ext uri="{FF2B5EF4-FFF2-40B4-BE49-F238E27FC236}">
                <a16:creationId xmlns:a16="http://schemas.microsoft.com/office/drawing/2014/main" id="{801E2DCC-3372-99F6-1D58-685929B7F0A4}"/>
              </a:ext>
            </a:extLst>
          </p:cNvPr>
          <p:cNvPicPr>
            <a:picLocks noChangeAspect="1"/>
          </p:cNvPicPr>
          <p:nvPr/>
        </p:nvPicPr>
        <p:blipFill>
          <a:blip r:embed="rId3">
            <a:extLst>
              <a:ext uri="{28A0092B-C50C-407E-A947-70E740481C1C}">
                <a14:useLocalDpi xmlns:a14="http://schemas.microsoft.com/office/drawing/2010/main" val="0"/>
              </a:ext>
            </a:extLst>
          </a:blip>
          <a:srcRect t="29982"/>
          <a:stretch/>
        </p:blipFill>
        <p:spPr>
          <a:xfrm>
            <a:off x="1620410" y="2753985"/>
            <a:ext cx="2860541" cy="621360"/>
          </a:xfrm>
          <a:prstGeom prst="rect">
            <a:avLst/>
          </a:prstGeom>
        </p:spPr>
      </p:pic>
      <p:cxnSp>
        <p:nvCxnSpPr>
          <p:cNvPr id="67" name="Straight Arrow Connector 66">
            <a:extLst>
              <a:ext uri="{FF2B5EF4-FFF2-40B4-BE49-F238E27FC236}">
                <a16:creationId xmlns:a16="http://schemas.microsoft.com/office/drawing/2014/main" id="{3544F732-0717-3166-BA44-917F814595FB}"/>
              </a:ext>
            </a:extLst>
          </p:cNvPr>
          <p:cNvCxnSpPr>
            <a:cxnSpLocks/>
          </p:cNvCxnSpPr>
          <p:nvPr/>
        </p:nvCxnSpPr>
        <p:spPr>
          <a:xfrm>
            <a:off x="1489738" y="3565001"/>
            <a:ext cx="8031046" cy="0"/>
          </a:xfrm>
          <a:prstGeom prst="straightConnector1">
            <a:avLst/>
          </a:prstGeom>
          <a:ln w="22225">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pic>
        <p:nvPicPr>
          <p:cNvPr id="3" name="Picture 2" descr="A screenshot of a color palette&#10;&#10;AI-generated content may be incorrect.">
            <a:extLst>
              <a:ext uri="{FF2B5EF4-FFF2-40B4-BE49-F238E27FC236}">
                <a16:creationId xmlns:a16="http://schemas.microsoft.com/office/drawing/2014/main" id="{40880BAC-B0AF-B507-CEE8-511E0695B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949" y="4289069"/>
            <a:ext cx="628316" cy="731665"/>
          </a:xfrm>
          <a:prstGeom prst="rect">
            <a:avLst/>
          </a:prstGeom>
        </p:spPr>
      </p:pic>
      <p:sp>
        <p:nvSpPr>
          <p:cNvPr id="8" name="TextBox 7">
            <a:extLst>
              <a:ext uri="{FF2B5EF4-FFF2-40B4-BE49-F238E27FC236}">
                <a16:creationId xmlns:a16="http://schemas.microsoft.com/office/drawing/2014/main" id="{D10A370F-1ED9-E8F2-5608-1BA6B017E0D4}"/>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32</a:t>
            </a:r>
          </a:p>
        </p:txBody>
      </p:sp>
    </p:spTree>
    <p:extLst>
      <p:ext uri="{BB962C8B-B14F-4D97-AF65-F5344CB8AC3E}">
        <p14:creationId xmlns:p14="http://schemas.microsoft.com/office/powerpoint/2010/main" val="108298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DD98-FABB-B99F-6FA5-A1C5F39711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B8A5B3-4AD1-567E-4334-330319EEE687}"/>
              </a:ext>
            </a:extLst>
          </p:cNvPr>
          <p:cNvSpPr txBox="1"/>
          <p:nvPr/>
        </p:nvSpPr>
        <p:spPr>
          <a:xfrm>
            <a:off x="1361540" y="1631512"/>
            <a:ext cx="9318193" cy="5016758"/>
          </a:xfrm>
          <a:prstGeom prst="rect">
            <a:avLst/>
          </a:prstGeom>
          <a:noFill/>
        </p:spPr>
        <p:txBody>
          <a:bodyPr wrap="square" rtlCol="0">
            <a:spAutoFit/>
          </a:bodyPr>
          <a:lstStyle/>
          <a:p>
            <a:r>
              <a:rPr lang="en-US" sz="2000" b="1" dirty="0">
                <a:latin typeface="LM Roman 12" panose="00000500000000000000" pitchFamily="50" charset="0"/>
              </a:rPr>
              <a:t>Further development:</a:t>
            </a:r>
          </a:p>
          <a:p>
            <a:endParaRPr lang="en-US" sz="2000" dirty="0">
              <a:latin typeface="LM Roman 12" panose="00000500000000000000" pitchFamily="50" charset="0"/>
            </a:endParaRPr>
          </a:p>
          <a:p>
            <a:pPr marL="342900" indent="-342900">
              <a:buFont typeface="Arial" panose="020B0604020202020204" pitchFamily="34" charset="0"/>
              <a:buChar char="•"/>
            </a:pPr>
            <a:r>
              <a:rPr lang="en-US" sz="2000" dirty="0">
                <a:latin typeface="LM Roman 12" panose="00000500000000000000" pitchFamily="50" charset="0"/>
              </a:rPr>
              <a:t>Reference free model benchmarking</a:t>
            </a:r>
          </a:p>
          <a:p>
            <a:endParaRPr lang="en-US" sz="2000" dirty="0">
              <a:latin typeface="LM Roman 12" panose="00000500000000000000" pitchFamily="50" charset="0"/>
            </a:endParaRPr>
          </a:p>
          <a:p>
            <a:r>
              <a:rPr lang="en-US" sz="2000" dirty="0">
                <a:latin typeface="LM Roman 12" panose="00000500000000000000" pitchFamily="50" charset="0"/>
              </a:rPr>
              <a:t>			      (Cell annotation issue)</a:t>
            </a:r>
          </a:p>
          <a:p>
            <a:endParaRPr lang="en-US" sz="2000" dirty="0">
              <a:latin typeface="LM Roman 12" panose="00000500000000000000" pitchFamily="50" charset="0"/>
            </a:endParaRPr>
          </a:p>
          <a:p>
            <a:endParaRPr lang="en-US" sz="2000" dirty="0">
              <a:latin typeface="LM Roman 12" panose="00000500000000000000" pitchFamily="50" charset="0"/>
            </a:endParaRPr>
          </a:p>
          <a:p>
            <a:pPr marL="342900" indent="-342900">
              <a:buFont typeface="Arial" panose="020B0604020202020204" pitchFamily="34" charset="0"/>
              <a:buChar char="•"/>
            </a:pPr>
            <a:r>
              <a:rPr lang="en-US" sz="2000" dirty="0">
                <a:latin typeface="LM Roman 12" panose="00000500000000000000" pitchFamily="50" charset="0"/>
              </a:rPr>
              <a:t>Other datasets</a:t>
            </a:r>
            <a:br>
              <a:rPr lang="en-US" sz="2000" dirty="0">
                <a:latin typeface="LM Roman 12" panose="00000500000000000000" pitchFamily="50" charset="0"/>
              </a:rPr>
            </a:br>
            <a:endParaRPr lang="en-US" sz="2000" dirty="0">
              <a:latin typeface="LM Roman 12" panose="00000500000000000000" pitchFamily="50" charset="0"/>
            </a:endParaRPr>
          </a:p>
          <a:p>
            <a:pPr lvl="2"/>
            <a:r>
              <a:rPr lang="en-US" sz="2000" dirty="0">
                <a:latin typeface="LM Roman 12" panose="00000500000000000000" pitchFamily="50" charset="0"/>
              </a:rPr>
              <a:t>	(Answer ALS, etc.)</a:t>
            </a:r>
          </a:p>
          <a:p>
            <a:endParaRPr lang="en-US" sz="2000" dirty="0">
              <a:latin typeface="LM Roman 12" panose="00000500000000000000" pitchFamily="50" charset="0"/>
            </a:endParaRPr>
          </a:p>
          <a:p>
            <a:endParaRPr lang="en-US" sz="2000" dirty="0">
              <a:latin typeface="LM Roman 12" panose="00000500000000000000" pitchFamily="50" charset="0"/>
            </a:endParaRPr>
          </a:p>
          <a:p>
            <a:pPr marL="342900" indent="-342900">
              <a:buFont typeface="Arial" panose="020B0604020202020204" pitchFamily="34" charset="0"/>
              <a:buChar char="•"/>
            </a:pPr>
            <a:r>
              <a:rPr lang="en-US" sz="2000" dirty="0">
                <a:latin typeface="LM Roman 12" panose="00000500000000000000" pitchFamily="50" charset="0"/>
              </a:rPr>
              <a:t>Per cell type benchmarking</a:t>
            </a:r>
          </a:p>
          <a:p>
            <a:endParaRPr lang="en-US" sz="2000" dirty="0">
              <a:latin typeface="LM Roman 12" panose="00000500000000000000" pitchFamily="50" charset="0"/>
            </a:endParaRPr>
          </a:p>
          <a:p>
            <a:pPr marL="342900" indent="-342900">
              <a:buFont typeface="Arial" panose="020B0604020202020204" pitchFamily="34" charset="0"/>
              <a:buChar char="•"/>
            </a:pPr>
            <a:r>
              <a:rPr lang="en-US" sz="2000" dirty="0">
                <a:latin typeface="LM Roman 12" panose="00000500000000000000" pitchFamily="50" charset="0"/>
              </a:rPr>
              <a:t>Make it a user-friendly &amp; updatable package</a:t>
            </a:r>
          </a:p>
          <a:p>
            <a:endParaRPr lang="en-US" sz="2000" dirty="0">
              <a:latin typeface="LM Roman 12" panose="00000500000000000000" pitchFamily="50" charset="0"/>
            </a:endParaRPr>
          </a:p>
        </p:txBody>
      </p:sp>
      <p:sp>
        <p:nvSpPr>
          <p:cNvPr id="4" name="TextBox 3">
            <a:extLst>
              <a:ext uri="{FF2B5EF4-FFF2-40B4-BE49-F238E27FC236}">
                <a16:creationId xmlns:a16="http://schemas.microsoft.com/office/drawing/2014/main" id="{FC08CA84-30AD-20AA-73F6-EE037F063DDB}"/>
              </a:ext>
            </a:extLst>
          </p:cNvPr>
          <p:cNvSpPr txBox="1"/>
          <p:nvPr/>
        </p:nvSpPr>
        <p:spPr>
          <a:xfrm>
            <a:off x="4515292" y="187692"/>
            <a:ext cx="3161416" cy="769441"/>
          </a:xfrm>
          <a:prstGeom prst="rect">
            <a:avLst/>
          </a:prstGeom>
          <a:noFill/>
        </p:spPr>
        <p:txBody>
          <a:bodyPr wrap="square" rtlCol="0">
            <a:spAutoFit/>
          </a:bodyPr>
          <a:lstStyle/>
          <a:p>
            <a:pPr algn="ctr"/>
            <a:r>
              <a:rPr lang="en-US" sz="4400" dirty="0">
                <a:latin typeface="LM Roman 12" panose="00000500000000000000" pitchFamily="50" charset="0"/>
              </a:rPr>
              <a:t>Next Steps</a:t>
            </a:r>
          </a:p>
        </p:txBody>
      </p:sp>
      <p:cxnSp>
        <p:nvCxnSpPr>
          <p:cNvPr id="67" name="Straight Arrow Connector 66">
            <a:extLst>
              <a:ext uri="{FF2B5EF4-FFF2-40B4-BE49-F238E27FC236}">
                <a16:creationId xmlns:a16="http://schemas.microsoft.com/office/drawing/2014/main" id="{D1CDC06E-D0D1-95CA-F95E-1D79106DA242}"/>
              </a:ext>
            </a:extLst>
          </p:cNvPr>
          <p:cNvCxnSpPr>
            <a:cxnSpLocks/>
          </p:cNvCxnSpPr>
          <p:nvPr/>
        </p:nvCxnSpPr>
        <p:spPr>
          <a:xfrm>
            <a:off x="1489738" y="3565001"/>
            <a:ext cx="8031046" cy="0"/>
          </a:xfrm>
          <a:prstGeom prst="straightConnector1">
            <a:avLst/>
          </a:prstGeom>
          <a:ln w="22225">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14793A6-C963-61D1-F85C-1BEF99B79F67}"/>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33</a:t>
            </a:r>
          </a:p>
        </p:txBody>
      </p:sp>
      <p:pic>
        <p:nvPicPr>
          <p:cNvPr id="6" name="Picture 5" descr="A black and white rectangle with black text&#10;&#10;AI-generated content may be incorrect.">
            <a:extLst>
              <a:ext uri="{FF2B5EF4-FFF2-40B4-BE49-F238E27FC236}">
                <a16:creationId xmlns:a16="http://schemas.microsoft.com/office/drawing/2014/main" id="{7CC64086-CB74-2501-B7F9-3B8D928D1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49" y="2751690"/>
            <a:ext cx="2615545" cy="633154"/>
          </a:xfrm>
          <a:prstGeom prst="rect">
            <a:avLst/>
          </a:prstGeom>
        </p:spPr>
      </p:pic>
      <p:pic>
        <p:nvPicPr>
          <p:cNvPr id="7" name="Graphic 6" descr="Users outline">
            <a:extLst>
              <a:ext uri="{FF2B5EF4-FFF2-40B4-BE49-F238E27FC236}">
                <a16:creationId xmlns:a16="http://schemas.microsoft.com/office/drawing/2014/main" id="{3FEF3438-6805-A85F-992C-5159F72A10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3949" y="3953468"/>
            <a:ext cx="1210486" cy="1210486"/>
          </a:xfrm>
          <a:prstGeom prst="rect">
            <a:avLst/>
          </a:prstGeom>
        </p:spPr>
      </p:pic>
      <p:cxnSp>
        <p:nvCxnSpPr>
          <p:cNvPr id="9" name="Straight Arrow Connector 8">
            <a:extLst>
              <a:ext uri="{FF2B5EF4-FFF2-40B4-BE49-F238E27FC236}">
                <a16:creationId xmlns:a16="http://schemas.microsoft.com/office/drawing/2014/main" id="{D69C4527-2F3F-DA6D-E072-49269305A0FE}"/>
              </a:ext>
            </a:extLst>
          </p:cNvPr>
          <p:cNvCxnSpPr>
            <a:cxnSpLocks/>
          </p:cNvCxnSpPr>
          <p:nvPr/>
        </p:nvCxnSpPr>
        <p:spPr>
          <a:xfrm>
            <a:off x="1489738" y="5163954"/>
            <a:ext cx="8031046" cy="0"/>
          </a:xfrm>
          <a:prstGeom prst="straightConnector1">
            <a:avLst/>
          </a:prstGeom>
          <a:ln w="22225">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CCC4293-C32A-3ED6-1412-BF2A923573BE}"/>
              </a:ext>
            </a:extLst>
          </p:cNvPr>
          <p:cNvCxnSpPr>
            <a:cxnSpLocks/>
          </p:cNvCxnSpPr>
          <p:nvPr/>
        </p:nvCxnSpPr>
        <p:spPr>
          <a:xfrm>
            <a:off x="1489738" y="5834958"/>
            <a:ext cx="8031046" cy="0"/>
          </a:xfrm>
          <a:prstGeom prst="straightConnector1">
            <a:avLst/>
          </a:prstGeom>
          <a:ln w="22225">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4915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522D2-94BC-078A-5B5B-D20781D9BA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7B599D4-BC44-758B-25F7-24920ABA6F03}"/>
              </a:ext>
            </a:extLst>
          </p:cNvPr>
          <p:cNvGrpSpPr/>
          <p:nvPr/>
        </p:nvGrpSpPr>
        <p:grpSpPr>
          <a:xfrm>
            <a:off x="408338" y="95349"/>
            <a:ext cx="11450856" cy="6667302"/>
            <a:chOff x="408338" y="93589"/>
            <a:chExt cx="11678992" cy="6800135"/>
          </a:xfrm>
        </p:grpSpPr>
        <p:pic>
          <p:nvPicPr>
            <p:cNvPr id="12" name="Picture 11" descr="A screenshot of a computer&#10;&#10;AI-generated content may be incorrect.">
              <a:extLst>
                <a:ext uri="{FF2B5EF4-FFF2-40B4-BE49-F238E27FC236}">
                  <a16:creationId xmlns:a16="http://schemas.microsoft.com/office/drawing/2014/main" id="{C149DB91-05F8-361F-7F82-F539462C5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625" y="4356934"/>
              <a:ext cx="2132242" cy="2536790"/>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DCE40244-B18C-E5C3-9DF0-43869C076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38" y="1857099"/>
              <a:ext cx="6758954" cy="3303393"/>
            </a:xfrm>
            <a:prstGeom prst="rect">
              <a:avLst/>
            </a:prstGeom>
          </p:spPr>
        </p:pic>
        <p:pic>
          <p:nvPicPr>
            <p:cNvPr id="6" name="Picture 5" descr="A computer screen shot of a diagram&#10;&#10;AI-generated content may be incorrect.">
              <a:extLst>
                <a:ext uri="{FF2B5EF4-FFF2-40B4-BE49-F238E27FC236}">
                  <a16:creationId xmlns:a16="http://schemas.microsoft.com/office/drawing/2014/main" id="{66884333-3332-9E8A-C535-290CDAB7B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465" y="2523378"/>
              <a:ext cx="5565438" cy="2362585"/>
            </a:xfrm>
            <a:prstGeom prst="rect">
              <a:avLst/>
            </a:prstGeom>
          </p:spPr>
        </p:pic>
        <p:pic>
          <p:nvPicPr>
            <p:cNvPr id="10" name="Picture 9" descr="A computer screen shot of a diagram&#10;&#10;AI-generated content may be incorrect.">
              <a:extLst>
                <a:ext uri="{FF2B5EF4-FFF2-40B4-BE49-F238E27FC236}">
                  <a16:creationId xmlns:a16="http://schemas.microsoft.com/office/drawing/2014/main" id="{B0C94915-5B66-57E4-B9BA-66D51596F5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762" y="93589"/>
              <a:ext cx="7233568" cy="4148801"/>
            </a:xfrm>
            <a:prstGeom prst="rect">
              <a:avLst/>
            </a:prstGeom>
          </p:spPr>
        </p:pic>
      </p:grpSp>
      <p:sp>
        <p:nvSpPr>
          <p:cNvPr id="16" name="TextBox 15">
            <a:extLst>
              <a:ext uri="{FF2B5EF4-FFF2-40B4-BE49-F238E27FC236}">
                <a16:creationId xmlns:a16="http://schemas.microsoft.com/office/drawing/2014/main" id="{C9A6B657-B43D-2840-F69B-EA9B0CBA71A1}"/>
              </a:ext>
            </a:extLst>
          </p:cNvPr>
          <p:cNvSpPr txBox="1"/>
          <p:nvPr/>
        </p:nvSpPr>
        <p:spPr>
          <a:xfrm>
            <a:off x="-123289" y="397690"/>
            <a:ext cx="5027147" cy="1046440"/>
          </a:xfrm>
          <a:prstGeom prst="rect">
            <a:avLst/>
          </a:prstGeom>
          <a:noFill/>
        </p:spPr>
        <p:txBody>
          <a:bodyPr wrap="square" rtlCol="0">
            <a:spAutoFit/>
          </a:bodyPr>
          <a:lstStyle/>
          <a:p>
            <a:pPr algn="ctr"/>
            <a:r>
              <a:rPr lang="en-US" sz="4400" dirty="0">
                <a:latin typeface="LM Roman 12" panose="00000500000000000000" pitchFamily="50" charset="0"/>
              </a:rPr>
              <a:t>Flow Chart</a:t>
            </a:r>
          </a:p>
          <a:p>
            <a:pPr algn="ctr"/>
            <a:r>
              <a:rPr lang="en-US" dirty="0">
                <a:latin typeface="LM Roman 12" panose="00000500000000000000" pitchFamily="50" charset="0"/>
              </a:rPr>
              <a:t>(Slightly simplified)</a:t>
            </a:r>
          </a:p>
        </p:txBody>
      </p:sp>
      <p:sp>
        <p:nvSpPr>
          <p:cNvPr id="17" name="TextBox 16">
            <a:extLst>
              <a:ext uri="{FF2B5EF4-FFF2-40B4-BE49-F238E27FC236}">
                <a16:creationId xmlns:a16="http://schemas.microsoft.com/office/drawing/2014/main" id="{86E6C951-046F-A644-0360-5DE7E49251E9}"/>
              </a:ext>
            </a:extLst>
          </p:cNvPr>
          <p:cNvSpPr txBox="1"/>
          <p:nvPr/>
        </p:nvSpPr>
        <p:spPr>
          <a:xfrm>
            <a:off x="8955810" y="5873115"/>
            <a:ext cx="3390054" cy="584775"/>
          </a:xfrm>
          <a:prstGeom prst="rect">
            <a:avLst/>
          </a:prstGeom>
          <a:noFill/>
        </p:spPr>
        <p:txBody>
          <a:bodyPr wrap="square" rtlCol="0">
            <a:spAutoFit/>
          </a:bodyPr>
          <a:lstStyle/>
          <a:p>
            <a:r>
              <a:rPr lang="en-US" dirty="0">
                <a:latin typeface="LM Roman 12" panose="00000500000000000000" pitchFamily="50" charset="0"/>
              </a:rPr>
              <a:t>Base Directory:</a:t>
            </a:r>
            <a:br>
              <a:rPr lang="en-US" dirty="0">
                <a:latin typeface="LM Roman 12" panose="00000500000000000000" pitchFamily="50" charset="0"/>
              </a:rPr>
            </a:br>
            <a:r>
              <a:rPr lang="en-US" sz="1400" i="1" dirty="0">
                <a:latin typeface="LM Roman 12" panose="00000500000000000000" pitchFamily="50" charset="0"/>
              </a:rPr>
              <a:t>/work/gr-</a:t>
            </a:r>
            <a:r>
              <a:rPr lang="en-US" sz="1400" i="1" dirty="0" err="1">
                <a:latin typeface="LM Roman 12" panose="00000500000000000000" pitchFamily="50" charset="0"/>
              </a:rPr>
              <a:t>fe</a:t>
            </a:r>
            <a:r>
              <a:rPr lang="en-US" sz="1400" i="1" dirty="0">
                <a:latin typeface="LM Roman 12" panose="00000500000000000000" pitchFamily="50" charset="0"/>
              </a:rPr>
              <a:t>/</a:t>
            </a:r>
            <a:r>
              <a:rPr lang="en-US" sz="1400" i="1" dirty="0" err="1">
                <a:latin typeface="LM Roman 12" panose="00000500000000000000" pitchFamily="50" charset="0"/>
              </a:rPr>
              <a:t>lorthiois</a:t>
            </a:r>
            <a:r>
              <a:rPr lang="en-US" sz="1400" i="1" dirty="0">
                <a:latin typeface="LM Roman 12" panose="00000500000000000000" pitchFamily="50" charset="0"/>
              </a:rPr>
              <a:t>/</a:t>
            </a:r>
            <a:r>
              <a:rPr lang="en-US" sz="1400" i="1" dirty="0" err="1">
                <a:latin typeface="LM Roman 12" panose="00000500000000000000" pitchFamily="50" charset="0"/>
              </a:rPr>
              <a:t>DeconBenchmark</a:t>
            </a:r>
            <a:endParaRPr lang="en-US" sz="1400" i="1" dirty="0">
              <a:latin typeface="LM Roman 12" panose="00000500000000000000" pitchFamily="50" charset="0"/>
            </a:endParaRPr>
          </a:p>
        </p:txBody>
      </p:sp>
      <p:sp>
        <p:nvSpPr>
          <p:cNvPr id="36" name="TextBox 35">
            <a:extLst>
              <a:ext uri="{FF2B5EF4-FFF2-40B4-BE49-F238E27FC236}">
                <a16:creationId xmlns:a16="http://schemas.microsoft.com/office/drawing/2014/main" id="{D73BD057-2A1C-DD63-709E-26B0926F0046}"/>
              </a:ext>
            </a:extLst>
          </p:cNvPr>
          <p:cNvSpPr txBox="1"/>
          <p:nvPr/>
        </p:nvSpPr>
        <p:spPr>
          <a:xfrm>
            <a:off x="408338" y="5316148"/>
            <a:ext cx="3390054" cy="738664"/>
          </a:xfrm>
          <a:prstGeom prst="rect">
            <a:avLst/>
          </a:prstGeom>
          <a:noFill/>
          <a:ln>
            <a:solidFill>
              <a:schemeClr val="tx1"/>
            </a:solidFill>
          </a:ln>
        </p:spPr>
        <p:txBody>
          <a:bodyPr wrap="square" rtlCol="0">
            <a:spAutoFit/>
          </a:bodyPr>
          <a:lstStyle/>
          <a:p>
            <a:r>
              <a:rPr lang="en-US" sz="1400" b="1" dirty="0">
                <a:latin typeface="LM Roman 12" panose="00000500000000000000" pitchFamily="50" charset="0"/>
              </a:rPr>
              <a:t>For nearly every script: </a:t>
            </a:r>
          </a:p>
          <a:p>
            <a:r>
              <a:rPr lang="en-US" sz="1400" dirty="0">
                <a:latin typeface="LM Roman 12" panose="00000500000000000000" pitchFamily="50" charset="0"/>
              </a:rPr>
              <a:t>error (.e) and output (.o) job files are saved at </a:t>
            </a:r>
            <a:r>
              <a:rPr lang="en-US" sz="1400" u="sng" dirty="0">
                <a:latin typeface="LM Roman 12" panose="00000500000000000000" pitchFamily="50" charset="0"/>
              </a:rPr>
              <a:t>/scratch/</a:t>
            </a:r>
            <a:r>
              <a:rPr lang="en-US" sz="1400" u="sng" dirty="0" err="1">
                <a:latin typeface="LM Roman 12" panose="00000500000000000000" pitchFamily="50" charset="0"/>
              </a:rPr>
              <a:t>lorthiois</a:t>
            </a:r>
            <a:r>
              <a:rPr lang="en-US" sz="1400" u="sng" dirty="0">
                <a:latin typeface="LM Roman 12" panose="00000500000000000000" pitchFamily="50" charset="0"/>
              </a:rPr>
              <a:t>/logs</a:t>
            </a:r>
            <a:endParaRPr lang="en-US" sz="1100" u="sng" dirty="0">
              <a:latin typeface="LM Roman 12" panose="00000500000000000000" pitchFamily="50" charset="0"/>
            </a:endParaRPr>
          </a:p>
        </p:txBody>
      </p:sp>
      <p:sp>
        <p:nvSpPr>
          <p:cNvPr id="39" name="TextBox 38">
            <a:extLst>
              <a:ext uri="{FF2B5EF4-FFF2-40B4-BE49-F238E27FC236}">
                <a16:creationId xmlns:a16="http://schemas.microsoft.com/office/drawing/2014/main" id="{3D1DA514-461E-AFAD-4570-99D2D5424B4B}"/>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34</a:t>
            </a:r>
          </a:p>
        </p:txBody>
      </p:sp>
      <p:sp>
        <p:nvSpPr>
          <p:cNvPr id="3" name="TextBox 2">
            <a:extLst>
              <a:ext uri="{FF2B5EF4-FFF2-40B4-BE49-F238E27FC236}">
                <a16:creationId xmlns:a16="http://schemas.microsoft.com/office/drawing/2014/main" id="{53147717-7E85-4D76-D136-14775D6555FA}"/>
              </a:ext>
            </a:extLst>
          </p:cNvPr>
          <p:cNvSpPr txBox="1"/>
          <p:nvPr/>
        </p:nvSpPr>
        <p:spPr>
          <a:xfrm>
            <a:off x="350294" y="6146007"/>
            <a:ext cx="6307500" cy="646331"/>
          </a:xfrm>
          <a:prstGeom prst="rect">
            <a:avLst/>
          </a:prstGeom>
          <a:noFill/>
        </p:spPr>
        <p:txBody>
          <a:bodyPr wrap="square">
            <a:spAutoFit/>
          </a:bodyPr>
          <a:lstStyle/>
          <a:p>
            <a:r>
              <a:rPr lang="en-US" dirty="0">
                <a:latin typeface="LM Roman 12" panose="00000500000000000000" pitchFamily="50" charset="0"/>
              </a:rPr>
              <a:t>Repository: </a:t>
            </a:r>
            <a:r>
              <a:rPr lang="en-US" dirty="0">
                <a:latin typeface="LM Roman 12" panose="00000500000000000000" pitchFamily="50" charset="0"/>
                <a:hlinkClick r:id="rId6"/>
              </a:rPr>
              <a:t>https://github.com/PierreLts/DeconBenchmark.git</a:t>
            </a:r>
            <a:endParaRPr lang="en-US" dirty="0">
              <a:latin typeface="LM Roman 12" panose="00000500000000000000" pitchFamily="50" charset="0"/>
            </a:endParaRPr>
          </a:p>
        </p:txBody>
      </p:sp>
    </p:spTree>
    <p:extLst>
      <p:ext uri="{BB962C8B-B14F-4D97-AF65-F5344CB8AC3E}">
        <p14:creationId xmlns:p14="http://schemas.microsoft.com/office/powerpoint/2010/main" val="1547966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4EB1-1DEB-173E-BAA3-CC093F7F55A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CD26992-753A-52C8-63E8-8DCDA037ED85}"/>
              </a:ext>
            </a:extLst>
          </p:cNvPr>
          <p:cNvGrpSpPr/>
          <p:nvPr/>
        </p:nvGrpSpPr>
        <p:grpSpPr>
          <a:xfrm>
            <a:off x="408338" y="95349"/>
            <a:ext cx="11450856" cy="6667302"/>
            <a:chOff x="408338" y="93589"/>
            <a:chExt cx="11678992" cy="6800135"/>
          </a:xfrm>
        </p:grpSpPr>
        <p:pic>
          <p:nvPicPr>
            <p:cNvPr id="12" name="Picture 11" descr="A screenshot of a computer&#10;&#10;AI-generated content may be incorrect.">
              <a:extLst>
                <a:ext uri="{FF2B5EF4-FFF2-40B4-BE49-F238E27FC236}">
                  <a16:creationId xmlns:a16="http://schemas.microsoft.com/office/drawing/2014/main" id="{01F57271-F914-9E8E-2826-4526330C3BD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6664625" y="4356934"/>
              <a:ext cx="2132242" cy="2536790"/>
            </a:xfrm>
            <a:prstGeom prst="rect">
              <a:avLst/>
            </a:prstGeom>
          </p:spPr>
        </p:pic>
        <p:pic>
          <p:nvPicPr>
            <p:cNvPr id="15" name="Picture 14" descr="A screenshot of a computer screen&#10;&#10;AI-generated content may be incorrect.">
              <a:extLst>
                <a:ext uri="{FF2B5EF4-FFF2-40B4-BE49-F238E27FC236}">
                  <a16:creationId xmlns:a16="http://schemas.microsoft.com/office/drawing/2014/main" id="{CC5E846F-97BE-09C1-E7E5-7D4DDC1445D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08338" y="1857099"/>
              <a:ext cx="6758954" cy="3303393"/>
            </a:xfrm>
            <a:prstGeom prst="rect">
              <a:avLst/>
            </a:prstGeom>
          </p:spPr>
        </p:pic>
        <p:pic>
          <p:nvPicPr>
            <p:cNvPr id="6" name="Picture 5" descr="A computer screen shot of a diagram&#10;&#10;AI-generated content may be incorrect.">
              <a:extLst>
                <a:ext uri="{FF2B5EF4-FFF2-40B4-BE49-F238E27FC236}">
                  <a16:creationId xmlns:a16="http://schemas.microsoft.com/office/drawing/2014/main" id="{4D93F56E-5A36-4D61-4A77-05F84A1E0D2B}"/>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635465" y="2523378"/>
              <a:ext cx="5565438" cy="2362585"/>
            </a:xfrm>
            <a:prstGeom prst="rect">
              <a:avLst/>
            </a:prstGeom>
          </p:spPr>
        </p:pic>
        <p:pic>
          <p:nvPicPr>
            <p:cNvPr id="10" name="Picture 9" descr="A computer screen shot of a diagram&#10;&#10;AI-generated content may be incorrect.">
              <a:extLst>
                <a:ext uri="{FF2B5EF4-FFF2-40B4-BE49-F238E27FC236}">
                  <a16:creationId xmlns:a16="http://schemas.microsoft.com/office/drawing/2014/main" id="{2FE445E0-AB07-969A-6F16-09C1E6F196BF}"/>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4853762" y="93589"/>
              <a:ext cx="7233568" cy="4148801"/>
            </a:xfrm>
            <a:prstGeom prst="rect">
              <a:avLst/>
            </a:prstGeom>
          </p:spPr>
        </p:pic>
      </p:grpSp>
      <p:sp>
        <p:nvSpPr>
          <p:cNvPr id="16" name="TextBox 15">
            <a:extLst>
              <a:ext uri="{FF2B5EF4-FFF2-40B4-BE49-F238E27FC236}">
                <a16:creationId xmlns:a16="http://schemas.microsoft.com/office/drawing/2014/main" id="{8ADCB30A-D618-E66C-6558-2134D269DBB4}"/>
              </a:ext>
            </a:extLst>
          </p:cNvPr>
          <p:cNvSpPr txBox="1"/>
          <p:nvPr/>
        </p:nvSpPr>
        <p:spPr>
          <a:xfrm>
            <a:off x="-123289" y="397690"/>
            <a:ext cx="5027147" cy="769441"/>
          </a:xfrm>
          <a:prstGeom prst="rect">
            <a:avLst/>
          </a:prstGeom>
          <a:noFill/>
        </p:spPr>
        <p:txBody>
          <a:bodyPr wrap="square" rtlCol="0">
            <a:spAutoFit/>
          </a:bodyPr>
          <a:lstStyle/>
          <a:p>
            <a:pPr algn="ctr"/>
            <a:r>
              <a:rPr lang="en-US" sz="4400" dirty="0">
                <a:latin typeface="LM Roman 12" panose="00000500000000000000" pitchFamily="50" charset="0"/>
              </a:rPr>
              <a:t>Flow Chart</a:t>
            </a:r>
          </a:p>
        </p:txBody>
      </p:sp>
      <p:pic>
        <p:nvPicPr>
          <p:cNvPr id="3" name="Picture 2" descr="A black text on a white background&#10;&#10;AI-generated content may be incorrect.">
            <a:extLst>
              <a:ext uri="{FF2B5EF4-FFF2-40B4-BE49-F238E27FC236}">
                <a16:creationId xmlns:a16="http://schemas.microsoft.com/office/drawing/2014/main" id="{7CAC1E99-9AA8-3A6A-4AD0-084F1D2A4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918" y="2889460"/>
            <a:ext cx="4321458" cy="1068192"/>
          </a:xfrm>
          <a:prstGeom prst="rect">
            <a:avLst/>
          </a:prstGeom>
          <a:ln w="57150">
            <a:solidFill>
              <a:schemeClr val="tx1"/>
            </a:solidFill>
          </a:ln>
        </p:spPr>
      </p:pic>
      <p:pic>
        <p:nvPicPr>
          <p:cNvPr id="5" name="Picture 4" descr="A close-up of a cell phone screen&#10;&#10;AI-generated content may be incorrect.">
            <a:extLst>
              <a:ext uri="{FF2B5EF4-FFF2-40B4-BE49-F238E27FC236}">
                <a16:creationId xmlns:a16="http://schemas.microsoft.com/office/drawing/2014/main" id="{C65C9F1E-9D84-D3A7-F4F6-53DFEFB6D8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7309" y="2983616"/>
            <a:ext cx="3210726" cy="1140312"/>
          </a:xfrm>
          <a:prstGeom prst="rect">
            <a:avLst/>
          </a:prstGeom>
          <a:ln w="76200">
            <a:solidFill>
              <a:schemeClr val="tx1"/>
            </a:solidFill>
          </a:ln>
        </p:spPr>
      </p:pic>
      <p:pic>
        <p:nvPicPr>
          <p:cNvPr id="8" name="Picture 7" descr="A diagram of a workflow&#10;&#10;AI-generated content may be incorrect.">
            <a:extLst>
              <a:ext uri="{FF2B5EF4-FFF2-40B4-BE49-F238E27FC236}">
                <a16:creationId xmlns:a16="http://schemas.microsoft.com/office/drawing/2014/main" id="{6A6E62DF-816A-73AD-466D-15BB25861D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6246" y="4860001"/>
            <a:ext cx="1297613" cy="1581291"/>
          </a:xfrm>
          <a:prstGeom prst="rect">
            <a:avLst/>
          </a:prstGeom>
          <a:ln w="76200">
            <a:solidFill>
              <a:schemeClr val="tx1"/>
            </a:solidFill>
          </a:ln>
        </p:spPr>
      </p:pic>
      <p:pic>
        <p:nvPicPr>
          <p:cNvPr id="11" name="Picture 10" descr="A diagram of a spider web&#10;&#10;AI-generated content may be incorrect.">
            <a:extLst>
              <a:ext uri="{FF2B5EF4-FFF2-40B4-BE49-F238E27FC236}">
                <a16:creationId xmlns:a16="http://schemas.microsoft.com/office/drawing/2014/main" id="{45CC3676-C78A-72E2-0DE0-4643FEC8E9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60396" y="230601"/>
            <a:ext cx="2484884" cy="2107279"/>
          </a:xfrm>
          <a:prstGeom prst="rect">
            <a:avLst/>
          </a:prstGeom>
          <a:ln w="76200">
            <a:solidFill>
              <a:schemeClr val="tx1"/>
            </a:solidFill>
          </a:ln>
        </p:spPr>
      </p:pic>
      <p:sp>
        <p:nvSpPr>
          <p:cNvPr id="19" name="TextBox 18">
            <a:extLst>
              <a:ext uri="{FF2B5EF4-FFF2-40B4-BE49-F238E27FC236}">
                <a16:creationId xmlns:a16="http://schemas.microsoft.com/office/drawing/2014/main" id="{909E7635-E6F0-D278-6A22-82A2F18335A4}"/>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35</a:t>
            </a:r>
          </a:p>
        </p:txBody>
      </p:sp>
    </p:spTree>
    <p:extLst>
      <p:ext uri="{BB962C8B-B14F-4D97-AF65-F5344CB8AC3E}">
        <p14:creationId xmlns:p14="http://schemas.microsoft.com/office/powerpoint/2010/main" val="3664864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34D37-890E-789A-AEFB-51CD462CA20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4D95E2A-6C12-C660-13B4-5DEBE34151AF}"/>
              </a:ext>
            </a:extLst>
          </p:cNvPr>
          <p:cNvSpPr txBox="1"/>
          <p:nvPr/>
        </p:nvSpPr>
        <p:spPr>
          <a:xfrm>
            <a:off x="1800726" y="187692"/>
            <a:ext cx="8590547" cy="769441"/>
          </a:xfrm>
          <a:prstGeom prst="rect">
            <a:avLst/>
          </a:prstGeom>
          <a:noFill/>
        </p:spPr>
        <p:txBody>
          <a:bodyPr wrap="square" rtlCol="0">
            <a:spAutoFit/>
          </a:bodyPr>
          <a:lstStyle/>
          <a:p>
            <a:pPr algn="ctr"/>
            <a:r>
              <a:rPr lang="en-US" sz="4400" dirty="0">
                <a:latin typeface="LM Roman 12" panose="00000500000000000000" pitchFamily="50" charset="0"/>
              </a:rPr>
              <a:t>Thank you</a:t>
            </a:r>
          </a:p>
        </p:txBody>
      </p:sp>
      <p:sp>
        <p:nvSpPr>
          <p:cNvPr id="2" name="TextBox 1">
            <a:extLst>
              <a:ext uri="{FF2B5EF4-FFF2-40B4-BE49-F238E27FC236}">
                <a16:creationId xmlns:a16="http://schemas.microsoft.com/office/drawing/2014/main" id="{12D16A34-B7A3-A1D1-0933-D98FB409F3B8}"/>
              </a:ext>
            </a:extLst>
          </p:cNvPr>
          <p:cNvSpPr txBox="1"/>
          <p:nvPr/>
        </p:nvSpPr>
        <p:spPr>
          <a:xfrm>
            <a:off x="417836" y="1144825"/>
            <a:ext cx="11356325" cy="3416320"/>
          </a:xfrm>
          <a:prstGeom prst="rect">
            <a:avLst/>
          </a:prstGeom>
          <a:noFill/>
        </p:spPr>
        <p:txBody>
          <a:bodyPr wrap="square" rtlCol="0">
            <a:spAutoFit/>
          </a:bodyPr>
          <a:lstStyle/>
          <a:p>
            <a:pPr algn="ctr"/>
            <a:r>
              <a:rPr lang="en-US" sz="2400" dirty="0">
                <a:latin typeface="LM Roman 12" panose="00000500000000000000" pitchFamily="50" charset="0"/>
              </a:rPr>
              <a:t>Jacques Fellay</a:t>
            </a:r>
          </a:p>
          <a:p>
            <a:pPr algn="ctr"/>
            <a:endParaRPr lang="en-US" sz="2400" dirty="0">
              <a:latin typeface="LM Roman 12" panose="00000500000000000000" pitchFamily="50" charset="0"/>
            </a:endParaRPr>
          </a:p>
          <a:p>
            <a:pPr algn="ctr"/>
            <a:r>
              <a:rPr lang="en-US" sz="2400" dirty="0">
                <a:latin typeface="LM Roman 12" panose="00000500000000000000" pitchFamily="50" charset="0"/>
              </a:rPr>
              <a:t>Simon Tang</a:t>
            </a:r>
          </a:p>
          <a:p>
            <a:pPr algn="ctr"/>
            <a:endParaRPr lang="en-US" sz="2400" dirty="0">
              <a:latin typeface="LM Roman 12" panose="00000500000000000000" pitchFamily="50" charset="0"/>
            </a:endParaRPr>
          </a:p>
          <a:p>
            <a:pPr algn="ctr"/>
            <a:r>
              <a:rPr lang="en-US" sz="2400" dirty="0">
                <a:latin typeface="LM Roman 12" panose="00000500000000000000" pitchFamily="50" charset="0"/>
              </a:rPr>
              <a:t>Simon </a:t>
            </a:r>
            <a:r>
              <a:rPr lang="en-US" sz="2400" dirty="0" err="1">
                <a:latin typeface="LM Roman 12" panose="00000500000000000000" pitchFamily="50" charset="0"/>
              </a:rPr>
              <a:t>Boutry</a:t>
            </a:r>
            <a:r>
              <a:rPr lang="en-US" sz="2400" dirty="0">
                <a:latin typeface="LM Roman 12" panose="00000500000000000000" pitchFamily="50" charset="0"/>
              </a:rPr>
              <a:t> </a:t>
            </a:r>
          </a:p>
          <a:p>
            <a:pPr algn="ctr"/>
            <a:endParaRPr lang="en-US" sz="2400" dirty="0">
              <a:latin typeface="LM Roman 12" panose="00000500000000000000" pitchFamily="50" charset="0"/>
            </a:endParaRPr>
          </a:p>
          <a:p>
            <a:pPr algn="ctr"/>
            <a:r>
              <a:rPr lang="en-US" sz="2400" dirty="0">
                <a:latin typeface="LM Roman 12" panose="00000500000000000000" pitchFamily="50" charset="0"/>
              </a:rPr>
              <a:t>for the opportunity to work on this project with you.</a:t>
            </a:r>
          </a:p>
          <a:p>
            <a:pPr algn="ctr"/>
            <a:endParaRPr lang="en-US" sz="2400" dirty="0">
              <a:latin typeface="LM Roman 12" panose="00000500000000000000" pitchFamily="50" charset="0"/>
            </a:endParaRPr>
          </a:p>
          <a:p>
            <a:pPr algn="ctr"/>
            <a:r>
              <a:rPr lang="en-US" sz="2400" dirty="0">
                <a:latin typeface="LM Roman 12" panose="00000500000000000000" pitchFamily="50" charset="0"/>
              </a:rPr>
              <a:t>And all members of the Fellay Lab for creating a welcoming research environment.</a:t>
            </a:r>
          </a:p>
        </p:txBody>
      </p:sp>
      <p:pic>
        <p:nvPicPr>
          <p:cNvPr id="3" name="Picture 2" descr="A colorful bars of data&#10;&#10;AI-generated content may be incorrect.">
            <a:extLst>
              <a:ext uri="{FF2B5EF4-FFF2-40B4-BE49-F238E27FC236}">
                <a16:creationId xmlns:a16="http://schemas.microsoft.com/office/drawing/2014/main" id="{FCE3907A-F989-2E8D-4763-A8E53713EFE2}"/>
              </a:ext>
            </a:extLst>
          </p:cNvPr>
          <p:cNvPicPr>
            <a:picLocks noChangeAspect="1"/>
          </p:cNvPicPr>
          <p:nvPr/>
        </p:nvPicPr>
        <p:blipFill>
          <a:blip r:embed="rId2">
            <a:extLst>
              <a:ext uri="{28A0092B-C50C-407E-A947-70E740481C1C}">
                <a14:useLocalDpi xmlns:a14="http://schemas.microsoft.com/office/drawing/2010/main" val="0"/>
              </a:ext>
            </a:extLst>
          </a:blip>
          <a:srcRect l="2981" t="10299" r="8188" b="13713"/>
          <a:stretch/>
        </p:blipFill>
        <p:spPr>
          <a:xfrm>
            <a:off x="0" y="5018568"/>
            <a:ext cx="12192000" cy="1839432"/>
          </a:xfrm>
          <a:prstGeom prst="rect">
            <a:avLst/>
          </a:prstGeom>
        </p:spPr>
      </p:pic>
      <p:pic>
        <p:nvPicPr>
          <p:cNvPr id="5" name="Picture 4" descr="A red text on a white background&#10;&#10;AI-generated content may be incorrect.">
            <a:extLst>
              <a:ext uri="{FF2B5EF4-FFF2-40B4-BE49-F238E27FC236}">
                <a16:creationId xmlns:a16="http://schemas.microsoft.com/office/drawing/2014/main" id="{2FA1D1FC-B4C6-4FBF-1042-BFCB129A95E9}"/>
              </a:ext>
            </a:extLst>
          </p:cNvPr>
          <p:cNvPicPr>
            <a:picLocks noChangeAspect="1"/>
          </p:cNvPicPr>
          <p:nvPr/>
        </p:nvPicPr>
        <p:blipFill>
          <a:blip r:embed="rId3">
            <a:extLst>
              <a:ext uri="{28A0092B-C50C-407E-A947-70E740481C1C}">
                <a14:useLocalDpi xmlns:a14="http://schemas.microsoft.com/office/drawing/2010/main" val="0"/>
              </a:ext>
            </a:extLst>
          </a:blip>
          <a:srcRect l="12666" t="24235" r="12666" b="24235"/>
          <a:stretch/>
        </p:blipFill>
        <p:spPr>
          <a:xfrm>
            <a:off x="51354" y="0"/>
            <a:ext cx="1837082" cy="713141"/>
          </a:xfrm>
          <a:prstGeom prst="rect">
            <a:avLst/>
          </a:prstGeom>
        </p:spPr>
      </p:pic>
      <p:sp>
        <p:nvSpPr>
          <p:cNvPr id="8" name="TextBox 7">
            <a:extLst>
              <a:ext uri="{FF2B5EF4-FFF2-40B4-BE49-F238E27FC236}">
                <a16:creationId xmlns:a16="http://schemas.microsoft.com/office/drawing/2014/main" id="{D1E17564-2510-8CDA-9642-09F7802742A9}"/>
              </a:ext>
            </a:extLst>
          </p:cNvPr>
          <p:cNvSpPr txBox="1"/>
          <p:nvPr/>
        </p:nvSpPr>
        <p:spPr>
          <a:xfrm>
            <a:off x="11757438" y="6457890"/>
            <a:ext cx="434562" cy="400110"/>
          </a:xfrm>
          <a:prstGeom prst="rect">
            <a:avLst/>
          </a:prstGeom>
          <a:solidFill>
            <a:schemeClr val="bg1"/>
          </a:solidFill>
        </p:spPr>
        <p:txBody>
          <a:bodyPr wrap="square" rtlCol="0">
            <a:spAutoFit/>
          </a:bodyPr>
          <a:lstStyle/>
          <a:p>
            <a:pPr algn="ctr"/>
            <a:r>
              <a:rPr lang="en-US" sz="2000" dirty="0">
                <a:latin typeface="LM Roman 12" panose="00000500000000000000" pitchFamily="50" charset="0"/>
              </a:rPr>
              <a:t>36</a:t>
            </a:r>
          </a:p>
        </p:txBody>
      </p:sp>
    </p:spTree>
    <p:extLst>
      <p:ext uri="{BB962C8B-B14F-4D97-AF65-F5344CB8AC3E}">
        <p14:creationId xmlns:p14="http://schemas.microsoft.com/office/powerpoint/2010/main" val="473335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66A91-1537-4E8F-7902-B22B7B417D0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9B39F85-631F-9794-D7C3-92A2009D0B92}"/>
              </a:ext>
            </a:extLst>
          </p:cNvPr>
          <p:cNvSpPr txBox="1"/>
          <p:nvPr/>
        </p:nvSpPr>
        <p:spPr>
          <a:xfrm>
            <a:off x="1800726" y="6184"/>
            <a:ext cx="8590547" cy="769441"/>
          </a:xfrm>
          <a:prstGeom prst="rect">
            <a:avLst/>
          </a:prstGeom>
          <a:noFill/>
        </p:spPr>
        <p:txBody>
          <a:bodyPr wrap="square" rtlCol="0">
            <a:spAutoFit/>
          </a:bodyPr>
          <a:lstStyle/>
          <a:p>
            <a:pPr algn="ctr"/>
            <a:r>
              <a:rPr lang="en-US" sz="4400" dirty="0">
                <a:latin typeface="LM Roman 12" panose="00000500000000000000" pitchFamily="50" charset="0"/>
              </a:rPr>
              <a:t>Why deconvolve Bulk RNA-seq ?</a:t>
            </a:r>
          </a:p>
        </p:txBody>
      </p:sp>
      <p:sp>
        <p:nvSpPr>
          <p:cNvPr id="78" name="TextBox 77">
            <a:extLst>
              <a:ext uri="{FF2B5EF4-FFF2-40B4-BE49-F238E27FC236}">
                <a16:creationId xmlns:a16="http://schemas.microsoft.com/office/drawing/2014/main" id="{B100E8CC-7BBE-CD0C-3A82-F08556C589E1}"/>
              </a:ext>
            </a:extLst>
          </p:cNvPr>
          <p:cNvSpPr txBox="1"/>
          <p:nvPr/>
        </p:nvSpPr>
        <p:spPr>
          <a:xfrm>
            <a:off x="2872019" y="1936626"/>
            <a:ext cx="8548356" cy="1107996"/>
          </a:xfrm>
          <a:prstGeom prst="rect">
            <a:avLst/>
          </a:prstGeom>
          <a:noFill/>
        </p:spPr>
        <p:txBody>
          <a:bodyPr wrap="square" rtlCol="0">
            <a:spAutoFit/>
          </a:bodyPr>
          <a:lstStyle/>
          <a:p>
            <a:r>
              <a:rPr lang="en-US" b="1" dirty="0">
                <a:latin typeface="LM Roman 12" panose="00000500000000000000" pitchFamily="50" charset="0"/>
              </a:rPr>
              <a:t>Bulk </a:t>
            </a:r>
            <a:r>
              <a:rPr lang="en-US" b="1" dirty="0" err="1">
                <a:latin typeface="LM Roman 12" panose="00000500000000000000" pitchFamily="50" charset="0"/>
              </a:rPr>
              <a:t>RNAseq</a:t>
            </a:r>
            <a:r>
              <a:rPr lang="en-US" b="1" dirty="0">
                <a:latin typeface="LM Roman 12" panose="00000500000000000000" pitchFamily="50" charset="0"/>
              </a:rPr>
              <a:t>:			Single Cell </a:t>
            </a:r>
            <a:r>
              <a:rPr lang="en-US" b="1" dirty="0" err="1">
                <a:latin typeface="LM Roman 12" panose="00000500000000000000" pitchFamily="50" charset="0"/>
              </a:rPr>
              <a:t>RNAseq</a:t>
            </a:r>
            <a:r>
              <a:rPr lang="en-US" b="1" dirty="0">
                <a:latin typeface="LM Roman 12" panose="00000500000000000000" pitchFamily="50" charset="0"/>
              </a:rPr>
              <a:t>:</a:t>
            </a:r>
          </a:p>
          <a:p>
            <a:r>
              <a:rPr lang="en-US" sz="2400" dirty="0">
                <a:solidFill>
                  <a:schemeClr val="accent3"/>
                </a:solidFill>
                <a:latin typeface="LM Roman 12" panose="00000500000000000000" pitchFamily="50" charset="0"/>
              </a:rPr>
              <a:t>$300</a:t>
            </a:r>
            <a:r>
              <a:rPr lang="en-US" sz="2400" dirty="0">
                <a:latin typeface="LM Roman 12" panose="00000500000000000000" pitchFamily="50" charset="0"/>
              </a:rPr>
              <a:t>-</a:t>
            </a:r>
            <a:r>
              <a:rPr lang="en-US" sz="2400" dirty="0">
                <a:solidFill>
                  <a:schemeClr val="accent3"/>
                </a:solidFill>
                <a:latin typeface="LM Roman 12" panose="00000500000000000000" pitchFamily="50" charset="0"/>
              </a:rPr>
              <a:t>$1’000</a:t>
            </a:r>
            <a:r>
              <a:rPr lang="en-US" sz="1600" dirty="0">
                <a:latin typeface="LM Roman 12" panose="00000500000000000000" pitchFamily="50" charset="0"/>
              </a:rPr>
              <a:t>/sample</a:t>
            </a:r>
            <a:r>
              <a:rPr lang="en-US" sz="2400" dirty="0">
                <a:solidFill>
                  <a:schemeClr val="accent3"/>
                </a:solidFill>
                <a:latin typeface="LM Roman 12" panose="00000500000000000000" pitchFamily="50" charset="0"/>
              </a:rPr>
              <a:t>		</a:t>
            </a:r>
            <a:r>
              <a:rPr lang="en-US" sz="2400" dirty="0">
                <a:solidFill>
                  <a:srgbClr val="C00000"/>
                </a:solidFill>
                <a:latin typeface="LM Roman 12" panose="00000500000000000000" pitchFamily="50" charset="0"/>
              </a:rPr>
              <a:t>$2’000</a:t>
            </a:r>
            <a:r>
              <a:rPr lang="en-US" sz="2400" dirty="0">
                <a:latin typeface="LM Roman 12" panose="00000500000000000000" pitchFamily="50" charset="0"/>
              </a:rPr>
              <a:t>-</a:t>
            </a:r>
            <a:r>
              <a:rPr lang="en-US" sz="2400" dirty="0">
                <a:solidFill>
                  <a:srgbClr val="C00000"/>
                </a:solidFill>
                <a:latin typeface="LM Roman 12" panose="00000500000000000000" pitchFamily="50" charset="0"/>
              </a:rPr>
              <a:t>$5’000</a:t>
            </a:r>
            <a:r>
              <a:rPr lang="en-US" sz="1600" dirty="0">
                <a:latin typeface="LM Roman 12" panose="00000500000000000000" pitchFamily="50" charset="0"/>
              </a:rPr>
              <a:t>/sample (10’000 cells)</a:t>
            </a:r>
          </a:p>
          <a:p>
            <a:r>
              <a:rPr lang="en-US" sz="2400" dirty="0">
                <a:solidFill>
                  <a:schemeClr val="accent3"/>
                </a:solidFill>
                <a:latin typeface="LM Roman 12" panose="00000500000000000000" pitchFamily="50" charset="0"/>
              </a:rPr>
              <a:t>100’000s </a:t>
            </a:r>
            <a:r>
              <a:rPr lang="en-US" sz="1600" dirty="0">
                <a:latin typeface="LM Roman 12" panose="00000500000000000000" pitchFamily="50" charset="0"/>
              </a:rPr>
              <a:t>samples available</a:t>
            </a:r>
            <a:r>
              <a:rPr lang="en-US" sz="1600" dirty="0">
                <a:solidFill>
                  <a:schemeClr val="accent3"/>
                </a:solidFill>
                <a:latin typeface="LM Roman 12" panose="00000500000000000000" pitchFamily="50" charset="0"/>
              </a:rPr>
              <a:t>		</a:t>
            </a:r>
            <a:r>
              <a:rPr lang="en-US" sz="2000" dirty="0">
                <a:solidFill>
                  <a:schemeClr val="accent3"/>
                </a:solidFill>
                <a:latin typeface="LM Roman 12" panose="00000500000000000000" pitchFamily="50" charset="0"/>
              </a:rPr>
              <a:t>High Resolution</a:t>
            </a:r>
            <a:r>
              <a:rPr lang="en-US" sz="1600" dirty="0">
                <a:latin typeface="LM Roman 12" panose="00000500000000000000" pitchFamily="50" charset="0"/>
              </a:rPr>
              <a:t>: rare cell type &amp; diseases</a:t>
            </a:r>
          </a:p>
        </p:txBody>
      </p:sp>
      <p:pic>
        <p:nvPicPr>
          <p:cNvPr id="80" name="Picture 79" descr="A group of objects on a white background&#10;&#10;AI-generated content may be incorrect.">
            <a:extLst>
              <a:ext uri="{FF2B5EF4-FFF2-40B4-BE49-F238E27FC236}">
                <a16:creationId xmlns:a16="http://schemas.microsoft.com/office/drawing/2014/main" id="{149B22EA-6E05-F95F-E4F7-E8234F5A74A0}"/>
              </a:ext>
            </a:extLst>
          </p:cNvPr>
          <p:cNvPicPr>
            <a:picLocks noChangeAspect="1"/>
          </p:cNvPicPr>
          <p:nvPr/>
        </p:nvPicPr>
        <p:blipFill>
          <a:blip r:embed="rId3">
            <a:extLst>
              <a:ext uri="{28A0092B-C50C-407E-A947-70E740481C1C}">
                <a14:useLocalDpi xmlns:a14="http://schemas.microsoft.com/office/drawing/2010/main" val="0"/>
              </a:ext>
            </a:extLst>
          </a:blip>
          <a:srcRect l="10833" t="15200" r="83237" b="49419"/>
          <a:stretch/>
        </p:blipFill>
        <p:spPr>
          <a:xfrm>
            <a:off x="3637134" y="3415149"/>
            <a:ext cx="470505" cy="1965054"/>
          </a:xfrm>
          <a:prstGeom prst="rect">
            <a:avLst/>
          </a:prstGeom>
        </p:spPr>
      </p:pic>
      <p:pic>
        <p:nvPicPr>
          <p:cNvPr id="81" name="Picture 80" descr="A group of objects on a white background&#10;&#10;AI-generated content may be incorrect.">
            <a:extLst>
              <a:ext uri="{FF2B5EF4-FFF2-40B4-BE49-F238E27FC236}">
                <a16:creationId xmlns:a16="http://schemas.microsoft.com/office/drawing/2014/main" id="{EF16B445-0080-C4C5-FC3D-4127D169985A}"/>
              </a:ext>
            </a:extLst>
          </p:cNvPr>
          <p:cNvPicPr>
            <a:picLocks noChangeAspect="1"/>
          </p:cNvPicPr>
          <p:nvPr/>
        </p:nvPicPr>
        <p:blipFill>
          <a:blip r:embed="rId3">
            <a:extLst>
              <a:ext uri="{28A0092B-C50C-407E-A947-70E740481C1C}">
                <a14:useLocalDpi xmlns:a14="http://schemas.microsoft.com/office/drawing/2010/main" val="0"/>
              </a:ext>
            </a:extLst>
          </a:blip>
          <a:srcRect l="21318" t="24862" r="63973" b="39398"/>
          <a:stretch/>
        </p:blipFill>
        <p:spPr>
          <a:xfrm flipH="1">
            <a:off x="5371286" y="3758367"/>
            <a:ext cx="1449428" cy="2465248"/>
          </a:xfrm>
          <a:prstGeom prst="rect">
            <a:avLst/>
          </a:prstGeom>
        </p:spPr>
      </p:pic>
      <p:pic>
        <p:nvPicPr>
          <p:cNvPr id="82" name="Picture 81" descr="A group of objects on a white background&#10;&#10;AI-generated content may be incorrect.">
            <a:extLst>
              <a:ext uri="{FF2B5EF4-FFF2-40B4-BE49-F238E27FC236}">
                <a16:creationId xmlns:a16="http://schemas.microsoft.com/office/drawing/2014/main" id="{0F5DC106-7BAB-DCC0-88D6-E99CAF942FDE}"/>
              </a:ext>
            </a:extLst>
          </p:cNvPr>
          <p:cNvPicPr>
            <a:picLocks noChangeAspect="1"/>
          </p:cNvPicPr>
          <p:nvPr/>
        </p:nvPicPr>
        <p:blipFill>
          <a:blip r:embed="rId3">
            <a:extLst>
              <a:ext uri="{28A0092B-C50C-407E-A947-70E740481C1C}">
                <a14:useLocalDpi xmlns:a14="http://schemas.microsoft.com/office/drawing/2010/main" val="0"/>
              </a:ext>
            </a:extLst>
          </a:blip>
          <a:srcRect l="19574" t="71041" r="66531" b="10022"/>
          <a:stretch/>
        </p:blipFill>
        <p:spPr>
          <a:xfrm>
            <a:off x="7539220" y="3651625"/>
            <a:ext cx="1161453" cy="1107996"/>
          </a:xfrm>
          <a:prstGeom prst="rect">
            <a:avLst/>
          </a:prstGeom>
        </p:spPr>
      </p:pic>
      <p:cxnSp>
        <p:nvCxnSpPr>
          <p:cNvPr id="86" name="Straight Connector 85">
            <a:extLst>
              <a:ext uri="{FF2B5EF4-FFF2-40B4-BE49-F238E27FC236}">
                <a16:creationId xmlns:a16="http://schemas.microsoft.com/office/drawing/2014/main" id="{B00E0231-BDDF-0E9D-FA42-0335630BF000}"/>
              </a:ext>
            </a:extLst>
          </p:cNvPr>
          <p:cNvCxnSpPr/>
          <p:nvPr/>
        </p:nvCxnSpPr>
        <p:spPr>
          <a:xfrm>
            <a:off x="6080296" y="1828747"/>
            <a:ext cx="0" cy="13237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FC606D7-A14D-ACB4-78B3-2669E053CC25}"/>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4</a:t>
            </a:r>
          </a:p>
        </p:txBody>
      </p:sp>
      <p:sp>
        <p:nvSpPr>
          <p:cNvPr id="11" name="TextBox 10">
            <a:extLst>
              <a:ext uri="{FF2B5EF4-FFF2-40B4-BE49-F238E27FC236}">
                <a16:creationId xmlns:a16="http://schemas.microsoft.com/office/drawing/2014/main" id="{B492E533-11AA-C405-665A-DAE0CED26B50}"/>
              </a:ext>
            </a:extLst>
          </p:cNvPr>
          <p:cNvSpPr txBox="1"/>
          <p:nvPr/>
        </p:nvSpPr>
        <p:spPr>
          <a:xfrm>
            <a:off x="0" y="5913097"/>
            <a:ext cx="9197423" cy="938719"/>
          </a:xfrm>
          <a:prstGeom prst="rect">
            <a:avLst/>
          </a:prstGeom>
          <a:noFill/>
        </p:spPr>
        <p:txBody>
          <a:bodyPr wrap="square">
            <a:spAutoFit/>
          </a:bodyPr>
          <a:lstStyle/>
          <a:p>
            <a:r>
              <a:rPr lang="en-US" sz="1100" dirty="0">
                <a:latin typeface="LM Roman 12" panose="00000500000000000000" pitchFamily="50" charset="0"/>
                <a:hlinkClick r:id="rId4"/>
              </a:rPr>
              <a:t>https://www.biotech.cornell.edu/core-facilities-brc/services</a:t>
            </a:r>
            <a:endParaRPr lang="en-US" sz="1100" dirty="0">
              <a:latin typeface="LM Roman 12" panose="00000500000000000000" pitchFamily="50" charset="0"/>
            </a:endParaRPr>
          </a:p>
          <a:p>
            <a:r>
              <a:rPr lang="en-US" sz="1100" dirty="0">
                <a:latin typeface="LM Roman 12" panose="00000500000000000000" pitchFamily="50" charset="0"/>
                <a:hlinkClick r:id="rId5"/>
              </a:rPr>
              <a:t>https://www.10xgenomics.com/products/universal-three-prime-gene-expression</a:t>
            </a:r>
            <a:endParaRPr lang="en-US" sz="1100" dirty="0">
              <a:latin typeface="LM Roman 12" panose="00000500000000000000" pitchFamily="50" charset="0"/>
              <a:hlinkClick r:id="rId6"/>
            </a:endParaRPr>
          </a:p>
          <a:p>
            <a:r>
              <a:rPr lang="en-US" sz="1100" dirty="0">
                <a:latin typeface="LM Roman 12" panose="00000500000000000000" pitchFamily="50" charset="0"/>
                <a:hlinkClick r:id="rId6"/>
              </a:rPr>
              <a:t>https://genohub.com/ngs/#q=1e9e848a2a</a:t>
            </a:r>
            <a:endParaRPr lang="en-US" sz="1100" dirty="0">
              <a:latin typeface="LM Roman 12" panose="00000500000000000000" pitchFamily="50" charset="0"/>
            </a:endParaRPr>
          </a:p>
          <a:p>
            <a:r>
              <a:rPr lang="en-US" sz="1100" dirty="0">
                <a:latin typeface="LM Roman 12" panose="00000500000000000000" pitchFamily="50" charset="0"/>
                <a:hlinkClick r:id="rId7"/>
              </a:rPr>
              <a:t>https://www.ebi.ac.uk/biostudies/arrayexpress/studies</a:t>
            </a:r>
            <a:endParaRPr lang="en-US" sz="1100" dirty="0">
              <a:latin typeface="LM Roman 12" panose="00000500000000000000" pitchFamily="50" charset="0"/>
            </a:endParaRPr>
          </a:p>
          <a:p>
            <a:r>
              <a:rPr lang="en-US" sz="1100" dirty="0">
                <a:latin typeface="LM Roman 12" panose="00000500000000000000" pitchFamily="50" charset="0"/>
                <a:hlinkClick r:id="rId8"/>
              </a:rPr>
              <a:t>https://bigomics.ch/blog/ultimate-guide-to-public-rnaseq-and-sc-rna-seq-databases/</a:t>
            </a:r>
            <a:endParaRPr lang="en-US" sz="1100" dirty="0">
              <a:latin typeface="LM Roman 12" panose="00000500000000000000" pitchFamily="50" charset="0"/>
            </a:endParaRPr>
          </a:p>
        </p:txBody>
      </p:sp>
    </p:spTree>
    <p:extLst>
      <p:ext uri="{BB962C8B-B14F-4D97-AF65-F5344CB8AC3E}">
        <p14:creationId xmlns:p14="http://schemas.microsoft.com/office/powerpoint/2010/main" val="141270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3F6C4-D248-94AD-9A7E-853453A88B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05B5C03-0AC8-B3AA-D8B9-EACEB951908F}"/>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5</a:t>
            </a:r>
          </a:p>
        </p:txBody>
      </p:sp>
      <p:sp>
        <p:nvSpPr>
          <p:cNvPr id="3" name="TextBox 2">
            <a:extLst>
              <a:ext uri="{FF2B5EF4-FFF2-40B4-BE49-F238E27FC236}">
                <a16:creationId xmlns:a16="http://schemas.microsoft.com/office/drawing/2014/main" id="{D43B74DB-8160-1954-CCA6-0E769CFF53AB}"/>
              </a:ext>
            </a:extLst>
          </p:cNvPr>
          <p:cNvSpPr txBox="1"/>
          <p:nvPr/>
        </p:nvSpPr>
        <p:spPr>
          <a:xfrm>
            <a:off x="47847" y="5675769"/>
            <a:ext cx="11809914" cy="1169551"/>
          </a:xfrm>
          <a:prstGeom prst="rect">
            <a:avLst/>
          </a:prstGeom>
          <a:noFill/>
        </p:spPr>
        <p:txBody>
          <a:bodyPr wrap="square" rtlCol="0">
            <a:spAutoFit/>
          </a:bodyPr>
          <a:lstStyle/>
          <a:p>
            <a:r>
              <a:rPr lang="en-US" sz="1400" dirty="0">
                <a:latin typeface="LM Roman 12" panose="00000500000000000000" pitchFamily="50" charset="0"/>
              </a:rPr>
              <a:t>R package on GitHub:</a:t>
            </a:r>
          </a:p>
          <a:p>
            <a:r>
              <a:rPr lang="en-US" sz="1400" dirty="0">
                <a:latin typeface="LM Roman 12" panose="00000500000000000000" pitchFamily="50" charset="0"/>
                <a:hlinkClick r:id="rId3"/>
              </a:rPr>
              <a:t>https://github.com/tinnlab/DeconBenchmark</a:t>
            </a:r>
            <a:endParaRPr lang="en-US" sz="1400" dirty="0">
              <a:latin typeface="LM Roman 12" panose="00000500000000000000" pitchFamily="50" charset="0"/>
            </a:endParaRPr>
          </a:p>
          <a:p>
            <a:endParaRPr lang="en-US" sz="1400" dirty="0">
              <a:latin typeface="LM Roman 12" panose="00000500000000000000" pitchFamily="50" charset="0"/>
            </a:endParaRPr>
          </a:p>
          <a:p>
            <a:r>
              <a:rPr lang="en-US" sz="1400" dirty="0">
                <a:latin typeface="LM Roman 12" panose="00000500000000000000" pitchFamily="50" charset="0"/>
              </a:rPr>
              <a:t>Nguyen, H., Nguyen, H., Tran, D., Draghici, S., &amp; Nguyen, T. (2024). Fourteen years of cellular deconvolution: methodology, applications, technical evaluation and outstanding challenges. Nucleic Acids Research, 52(9), 4761-4783. </a:t>
            </a:r>
            <a:r>
              <a:rPr lang="en-US" sz="1400" dirty="0">
                <a:latin typeface="LM Roman 12" panose="00000500000000000000" pitchFamily="50" charset="0"/>
                <a:hlinkClick r:id="rId4"/>
              </a:rPr>
              <a:t>https://doi.org/10.1093/nar/gkae267</a:t>
            </a:r>
            <a:endParaRPr lang="en-US" sz="1400" dirty="0">
              <a:latin typeface="LM Roman 12" panose="00000500000000000000" pitchFamily="50" charset="0"/>
            </a:endParaRPr>
          </a:p>
        </p:txBody>
      </p:sp>
      <p:sp>
        <p:nvSpPr>
          <p:cNvPr id="7" name="TextBox 6">
            <a:extLst>
              <a:ext uri="{FF2B5EF4-FFF2-40B4-BE49-F238E27FC236}">
                <a16:creationId xmlns:a16="http://schemas.microsoft.com/office/drawing/2014/main" id="{55A19E2F-0824-D785-DA75-96F272220060}"/>
              </a:ext>
            </a:extLst>
          </p:cNvPr>
          <p:cNvSpPr txBox="1"/>
          <p:nvPr/>
        </p:nvSpPr>
        <p:spPr>
          <a:xfrm>
            <a:off x="859066" y="12679"/>
            <a:ext cx="10898372" cy="2031325"/>
          </a:xfrm>
          <a:prstGeom prst="rect">
            <a:avLst/>
          </a:prstGeom>
          <a:noFill/>
        </p:spPr>
        <p:txBody>
          <a:bodyPr wrap="square" rtlCol="0">
            <a:spAutoFit/>
          </a:bodyPr>
          <a:lstStyle/>
          <a:p>
            <a:r>
              <a:rPr lang="en-US" sz="4400" dirty="0">
                <a:latin typeface="LM Roman 12" panose="00000500000000000000" pitchFamily="50" charset="0"/>
              </a:rPr>
              <a:t>Review:</a:t>
            </a:r>
            <a:r>
              <a:rPr lang="en-US" sz="2400" dirty="0">
                <a:latin typeface="LM Roman 12" panose="00000500000000000000" pitchFamily="50" charset="0"/>
              </a:rPr>
              <a:t> </a:t>
            </a:r>
            <a:r>
              <a:rPr lang="en-US" sz="2800" dirty="0">
                <a:latin typeface="LM Roman 12" panose="00000500000000000000" pitchFamily="50" charset="0"/>
              </a:rPr>
              <a:t>“Fourteen years of cellular deconvolution: methodology, applications, technical evaluation and outstanding challenges.”</a:t>
            </a:r>
            <a:endParaRPr lang="en-US" b="1" dirty="0">
              <a:latin typeface="LM Roman 12" panose="00000500000000000000" pitchFamily="50" charset="0"/>
            </a:endParaRPr>
          </a:p>
          <a:p>
            <a:endParaRPr lang="en-US" b="1" dirty="0">
              <a:latin typeface="LM Roman 12" panose="00000500000000000000" pitchFamily="50" charset="0"/>
            </a:endParaRPr>
          </a:p>
          <a:p>
            <a:endParaRPr lang="en-US" b="1" dirty="0">
              <a:latin typeface="LM Roman 12" panose="00000500000000000000" pitchFamily="50" charset="0"/>
            </a:endParaRPr>
          </a:p>
          <a:p>
            <a:r>
              <a:rPr lang="en-US" b="1" dirty="0">
                <a:latin typeface="LM Roman 12" panose="00000500000000000000" pitchFamily="50" charset="0"/>
              </a:rPr>
              <a:t>Benchmarking of 50+ models:</a:t>
            </a:r>
          </a:p>
        </p:txBody>
      </p:sp>
      <p:sp>
        <p:nvSpPr>
          <p:cNvPr id="9" name="TextBox 8">
            <a:extLst>
              <a:ext uri="{FF2B5EF4-FFF2-40B4-BE49-F238E27FC236}">
                <a16:creationId xmlns:a16="http://schemas.microsoft.com/office/drawing/2014/main" id="{0BD72804-C043-5422-2EE1-AEF7B94876B2}"/>
              </a:ext>
            </a:extLst>
          </p:cNvPr>
          <p:cNvSpPr txBox="1"/>
          <p:nvPr/>
        </p:nvSpPr>
        <p:spPr>
          <a:xfrm>
            <a:off x="859066" y="1951671"/>
            <a:ext cx="6095114" cy="369332"/>
          </a:xfrm>
          <a:prstGeom prst="rect">
            <a:avLst/>
          </a:prstGeom>
          <a:noFill/>
        </p:spPr>
        <p:txBody>
          <a:bodyPr wrap="square">
            <a:spAutoFit/>
          </a:bodyPr>
          <a:lstStyle/>
          <a:p>
            <a:r>
              <a:rPr lang="en-US" dirty="0">
                <a:solidFill>
                  <a:srgbClr val="00B050"/>
                </a:solidFill>
                <a:latin typeface="LM Roman 12" panose="00000500000000000000" pitchFamily="50" charset="0"/>
              </a:rPr>
              <a:t>Different tissues</a:t>
            </a:r>
          </a:p>
        </p:txBody>
      </p:sp>
      <p:sp>
        <p:nvSpPr>
          <p:cNvPr id="11" name="TextBox 10">
            <a:extLst>
              <a:ext uri="{FF2B5EF4-FFF2-40B4-BE49-F238E27FC236}">
                <a16:creationId xmlns:a16="http://schemas.microsoft.com/office/drawing/2014/main" id="{C6819922-D30D-7A68-D802-62315E3A85C4}"/>
              </a:ext>
            </a:extLst>
          </p:cNvPr>
          <p:cNvSpPr txBox="1"/>
          <p:nvPr/>
        </p:nvSpPr>
        <p:spPr>
          <a:xfrm>
            <a:off x="859066" y="2228674"/>
            <a:ext cx="6095114" cy="369332"/>
          </a:xfrm>
          <a:prstGeom prst="rect">
            <a:avLst/>
          </a:prstGeom>
          <a:noFill/>
        </p:spPr>
        <p:txBody>
          <a:bodyPr wrap="square">
            <a:spAutoFit/>
          </a:bodyPr>
          <a:lstStyle/>
          <a:p>
            <a:r>
              <a:rPr lang="en-US" dirty="0">
                <a:solidFill>
                  <a:srgbClr val="C00000"/>
                </a:solidFill>
                <a:latin typeface="LM Roman 12" panose="00000500000000000000" pitchFamily="50" charset="0"/>
              </a:rPr>
              <a:t>No infectious diseases </a:t>
            </a:r>
            <a:r>
              <a:rPr lang="en-US" dirty="0">
                <a:latin typeface="LM Roman 12" panose="00000500000000000000" pitchFamily="50" charset="0"/>
                <a:sym typeface="Symbol" panose="05050102010706020507" pitchFamily="18" charset="2"/>
              </a:rPr>
              <a:t> Tuberculosis?</a:t>
            </a:r>
            <a:endParaRPr lang="en-US" dirty="0">
              <a:latin typeface="LM Roman 12" panose="00000500000000000000" pitchFamily="50" charset="0"/>
            </a:endParaRPr>
          </a:p>
        </p:txBody>
      </p:sp>
      <p:sp>
        <p:nvSpPr>
          <p:cNvPr id="13" name="TextBox 12">
            <a:extLst>
              <a:ext uri="{FF2B5EF4-FFF2-40B4-BE49-F238E27FC236}">
                <a16:creationId xmlns:a16="http://schemas.microsoft.com/office/drawing/2014/main" id="{05C15B55-1EC9-FE0F-3E16-165E35F49750}"/>
              </a:ext>
            </a:extLst>
          </p:cNvPr>
          <p:cNvSpPr txBox="1"/>
          <p:nvPr/>
        </p:nvSpPr>
        <p:spPr>
          <a:xfrm>
            <a:off x="859066" y="2505677"/>
            <a:ext cx="6095114" cy="369332"/>
          </a:xfrm>
          <a:prstGeom prst="rect">
            <a:avLst/>
          </a:prstGeom>
          <a:noFill/>
        </p:spPr>
        <p:txBody>
          <a:bodyPr wrap="square">
            <a:spAutoFit/>
          </a:bodyPr>
          <a:lstStyle/>
          <a:p>
            <a:r>
              <a:rPr lang="en-US" dirty="0">
                <a:solidFill>
                  <a:srgbClr val="C00000"/>
                </a:solidFill>
                <a:latin typeface="LM Roman 12" panose="00000500000000000000" pitchFamily="50" charset="0"/>
              </a:rPr>
              <a:t>No cell down sampling </a:t>
            </a:r>
            <a:r>
              <a:rPr lang="en-US" dirty="0">
                <a:latin typeface="LM Roman 12" panose="00000500000000000000" pitchFamily="50" charset="0"/>
                <a:sym typeface="Symbol" panose="05050102010706020507" pitchFamily="18" charset="2"/>
              </a:rPr>
              <a:t> Different sized reference?</a:t>
            </a:r>
            <a:endParaRPr lang="en-US" dirty="0">
              <a:solidFill>
                <a:srgbClr val="C00000"/>
              </a:solidFill>
              <a:latin typeface="LM Roman 12" panose="00000500000000000000" pitchFamily="50" charset="0"/>
            </a:endParaRPr>
          </a:p>
        </p:txBody>
      </p:sp>
      <p:sp>
        <p:nvSpPr>
          <p:cNvPr id="15" name="TextBox 14">
            <a:extLst>
              <a:ext uri="{FF2B5EF4-FFF2-40B4-BE49-F238E27FC236}">
                <a16:creationId xmlns:a16="http://schemas.microsoft.com/office/drawing/2014/main" id="{AC11B81F-FC6D-5DAE-A070-AD01BDB3FD01}"/>
              </a:ext>
            </a:extLst>
          </p:cNvPr>
          <p:cNvSpPr txBox="1"/>
          <p:nvPr/>
        </p:nvSpPr>
        <p:spPr>
          <a:xfrm>
            <a:off x="859066" y="2782676"/>
            <a:ext cx="6095114" cy="369332"/>
          </a:xfrm>
          <a:prstGeom prst="rect">
            <a:avLst/>
          </a:prstGeom>
          <a:noFill/>
        </p:spPr>
        <p:txBody>
          <a:bodyPr wrap="square">
            <a:spAutoFit/>
          </a:bodyPr>
          <a:lstStyle/>
          <a:p>
            <a:r>
              <a:rPr lang="en-US" dirty="0">
                <a:solidFill>
                  <a:srgbClr val="C00000"/>
                </a:solidFill>
                <a:latin typeface="LM Roman 12" panose="00000500000000000000" pitchFamily="50" charset="0"/>
              </a:rPr>
              <a:t>Only </a:t>
            </a:r>
            <a:r>
              <a:rPr lang="en-US" dirty="0" err="1">
                <a:solidFill>
                  <a:srgbClr val="C00000"/>
                </a:solidFill>
                <a:latin typeface="LM Roman 12" panose="00000500000000000000" pitchFamily="50" charset="0"/>
              </a:rPr>
              <a:t>pseudobulk</a:t>
            </a:r>
            <a:r>
              <a:rPr lang="en-US" dirty="0">
                <a:solidFill>
                  <a:srgbClr val="C00000"/>
                </a:solidFill>
                <a:latin typeface="LM Roman 12" panose="00000500000000000000" pitchFamily="50" charset="0"/>
              </a:rPr>
              <a:t> </a:t>
            </a:r>
            <a:r>
              <a:rPr lang="en-US" dirty="0">
                <a:latin typeface="LM Roman 12" panose="00000500000000000000" pitchFamily="50" charset="0"/>
                <a:sym typeface="Symbol" panose="05050102010706020507" pitchFamily="18" charset="2"/>
              </a:rPr>
              <a:t> Real life bulk RNA-seq?</a:t>
            </a:r>
            <a:endParaRPr lang="en-US" dirty="0">
              <a:solidFill>
                <a:srgbClr val="C00000"/>
              </a:solidFill>
              <a:latin typeface="LM Roman 12" panose="00000500000000000000" pitchFamily="50" charset="0"/>
            </a:endParaRPr>
          </a:p>
        </p:txBody>
      </p:sp>
      <p:sp>
        <p:nvSpPr>
          <p:cNvPr id="17" name="TextBox 16">
            <a:extLst>
              <a:ext uri="{FF2B5EF4-FFF2-40B4-BE49-F238E27FC236}">
                <a16:creationId xmlns:a16="http://schemas.microsoft.com/office/drawing/2014/main" id="{0D9DEE88-96F5-52DB-2260-3B868EBA53BA}"/>
              </a:ext>
            </a:extLst>
          </p:cNvPr>
          <p:cNvSpPr txBox="1"/>
          <p:nvPr/>
        </p:nvSpPr>
        <p:spPr>
          <a:xfrm>
            <a:off x="859066" y="3490559"/>
            <a:ext cx="7375850" cy="369332"/>
          </a:xfrm>
          <a:prstGeom prst="rect">
            <a:avLst/>
          </a:prstGeom>
          <a:noFill/>
        </p:spPr>
        <p:txBody>
          <a:bodyPr wrap="square">
            <a:spAutoFit/>
          </a:bodyPr>
          <a:lstStyle/>
          <a:p>
            <a:r>
              <a:rPr lang="en-US" b="1" dirty="0">
                <a:latin typeface="LM Roman 12" panose="00000500000000000000" pitchFamily="50" charset="0"/>
              </a:rPr>
              <a:t>Comes with </a:t>
            </a:r>
            <a:r>
              <a:rPr lang="en-US" b="1" i="1" dirty="0" err="1">
                <a:latin typeface="LM Roman 12" panose="00000500000000000000" pitchFamily="50" charset="0"/>
              </a:rPr>
              <a:t>DeconBenchmark</a:t>
            </a:r>
            <a:r>
              <a:rPr lang="en-US" b="1" dirty="0">
                <a:latin typeface="LM Roman 12" panose="00000500000000000000" pitchFamily="50" charset="0"/>
              </a:rPr>
              <a:t> R package to run models</a:t>
            </a:r>
          </a:p>
        </p:txBody>
      </p:sp>
      <p:sp>
        <p:nvSpPr>
          <p:cNvPr id="19" name="TextBox 18">
            <a:extLst>
              <a:ext uri="{FF2B5EF4-FFF2-40B4-BE49-F238E27FC236}">
                <a16:creationId xmlns:a16="http://schemas.microsoft.com/office/drawing/2014/main" id="{CFB2A67D-B5A3-7389-565F-433C453E392F}"/>
              </a:ext>
            </a:extLst>
          </p:cNvPr>
          <p:cNvSpPr txBox="1"/>
          <p:nvPr/>
        </p:nvSpPr>
        <p:spPr>
          <a:xfrm>
            <a:off x="859066" y="3767558"/>
            <a:ext cx="6095114" cy="369332"/>
          </a:xfrm>
          <a:prstGeom prst="rect">
            <a:avLst/>
          </a:prstGeom>
          <a:noFill/>
        </p:spPr>
        <p:txBody>
          <a:bodyPr wrap="square">
            <a:spAutoFit/>
          </a:bodyPr>
          <a:lstStyle/>
          <a:p>
            <a:r>
              <a:rPr lang="en-US" dirty="0">
                <a:solidFill>
                  <a:srgbClr val="00B050"/>
                </a:solidFill>
                <a:latin typeface="LM Roman 12" panose="00000500000000000000" pitchFamily="50" charset="0"/>
              </a:rPr>
              <a:t>One function fits all </a:t>
            </a:r>
            <a:r>
              <a:rPr lang="en-US" dirty="0">
                <a:latin typeface="LM Roman 12" panose="00000500000000000000" pitchFamily="50" charset="0"/>
                <a:sym typeface="Symbol" panose="05050102010706020507" pitchFamily="18" charset="2"/>
              </a:rPr>
              <a:t> Let’s build around it</a:t>
            </a:r>
            <a:endParaRPr lang="en-US" dirty="0">
              <a:solidFill>
                <a:srgbClr val="00B050"/>
              </a:solidFill>
              <a:latin typeface="LM Roman 12" panose="00000500000000000000" pitchFamily="50" charset="0"/>
            </a:endParaRPr>
          </a:p>
        </p:txBody>
      </p:sp>
      <p:sp>
        <p:nvSpPr>
          <p:cNvPr id="21" name="TextBox 20">
            <a:extLst>
              <a:ext uri="{FF2B5EF4-FFF2-40B4-BE49-F238E27FC236}">
                <a16:creationId xmlns:a16="http://schemas.microsoft.com/office/drawing/2014/main" id="{5BB35E28-A228-85B9-AEBC-98E5EA5319EB}"/>
              </a:ext>
            </a:extLst>
          </p:cNvPr>
          <p:cNvSpPr txBox="1"/>
          <p:nvPr/>
        </p:nvSpPr>
        <p:spPr>
          <a:xfrm>
            <a:off x="859066" y="4044557"/>
            <a:ext cx="6095114" cy="646331"/>
          </a:xfrm>
          <a:prstGeom prst="rect">
            <a:avLst/>
          </a:prstGeom>
          <a:noFill/>
        </p:spPr>
        <p:txBody>
          <a:bodyPr wrap="square">
            <a:spAutoFit/>
          </a:bodyPr>
          <a:lstStyle/>
          <a:p>
            <a:r>
              <a:rPr lang="en-US" dirty="0">
                <a:solidFill>
                  <a:srgbClr val="C00000"/>
                </a:solidFill>
                <a:latin typeface="LM Roman 12" panose="00000500000000000000" pitchFamily="50" charset="0"/>
              </a:rPr>
              <a:t>No benchmarking</a:t>
            </a:r>
            <a:endParaRPr lang="en-US" dirty="0">
              <a:latin typeface="LM Roman 12" panose="00000500000000000000" pitchFamily="50" charset="0"/>
              <a:sym typeface="Symbol" panose="05050102010706020507" pitchFamily="18" charset="2"/>
            </a:endParaRPr>
          </a:p>
          <a:p>
            <a:r>
              <a:rPr lang="en-US" dirty="0">
                <a:solidFill>
                  <a:srgbClr val="C00000"/>
                </a:solidFill>
                <a:latin typeface="LM Roman 12" panose="00000500000000000000" pitchFamily="50" charset="0"/>
              </a:rPr>
              <a:t>No debugging	</a:t>
            </a:r>
            <a:r>
              <a:rPr lang="en-US" dirty="0">
                <a:latin typeface="LM Roman 12" panose="00000500000000000000" pitchFamily="50" charset="0"/>
                <a:sym typeface="Symbol" panose="05050102010706020507" pitchFamily="18" charset="2"/>
              </a:rPr>
              <a:t>  Must build these</a:t>
            </a:r>
            <a:endParaRPr lang="en-US" dirty="0">
              <a:solidFill>
                <a:srgbClr val="C00000"/>
              </a:solidFill>
              <a:latin typeface="LM Roman 12" panose="00000500000000000000" pitchFamily="50" charset="0"/>
            </a:endParaRPr>
          </a:p>
        </p:txBody>
      </p:sp>
    </p:spTree>
    <p:extLst>
      <p:ext uri="{BB962C8B-B14F-4D97-AF65-F5344CB8AC3E}">
        <p14:creationId xmlns:p14="http://schemas.microsoft.com/office/powerpoint/2010/main" val="40276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112D4-53CE-8CAF-502A-7E9D89D4E1E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8AAE50-7D2A-B234-265B-3395DB6EB41D}"/>
              </a:ext>
            </a:extLst>
          </p:cNvPr>
          <p:cNvSpPr txBox="1"/>
          <p:nvPr/>
        </p:nvSpPr>
        <p:spPr>
          <a:xfrm>
            <a:off x="646814" y="177485"/>
            <a:ext cx="10898372" cy="769441"/>
          </a:xfrm>
          <a:prstGeom prst="rect">
            <a:avLst/>
          </a:prstGeom>
          <a:noFill/>
        </p:spPr>
        <p:txBody>
          <a:bodyPr wrap="square" rtlCol="0">
            <a:spAutoFit/>
          </a:bodyPr>
          <a:lstStyle/>
          <a:p>
            <a:pPr algn="ctr"/>
            <a:r>
              <a:rPr lang="en-US" sz="4400" dirty="0" err="1">
                <a:latin typeface="LM Roman 12" panose="00000500000000000000" pitchFamily="50" charset="0"/>
              </a:rPr>
              <a:t>Pseudobulk</a:t>
            </a:r>
            <a:r>
              <a:rPr lang="en-US" sz="4400" dirty="0">
                <a:latin typeface="LM Roman 12" panose="00000500000000000000" pitchFamily="50" charset="0"/>
              </a:rPr>
              <a:t> Concept</a:t>
            </a:r>
          </a:p>
        </p:txBody>
      </p:sp>
      <p:sp>
        <p:nvSpPr>
          <p:cNvPr id="2" name="TextBox 1">
            <a:extLst>
              <a:ext uri="{FF2B5EF4-FFF2-40B4-BE49-F238E27FC236}">
                <a16:creationId xmlns:a16="http://schemas.microsoft.com/office/drawing/2014/main" id="{66E02D8A-CE54-EA2A-F0CF-0C74DFEB0D3A}"/>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6</a:t>
            </a:r>
          </a:p>
        </p:txBody>
      </p:sp>
      <p:grpSp>
        <p:nvGrpSpPr>
          <p:cNvPr id="21" name="Group 20">
            <a:extLst>
              <a:ext uri="{FF2B5EF4-FFF2-40B4-BE49-F238E27FC236}">
                <a16:creationId xmlns:a16="http://schemas.microsoft.com/office/drawing/2014/main" id="{CC61547E-E896-E854-BBDE-F5198C58F598}"/>
              </a:ext>
            </a:extLst>
          </p:cNvPr>
          <p:cNvGrpSpPr/>
          <p:nvPr/>
        </p:nvGrpSpPr>
        <p:grpSpPr>
          <a:xfrm>
            <a:off x="3364315" y="4544374"/>
            <a:ext cx="4206945" cy="2189107"/>
            <a:chOff x="4010246" y="4279258"/>
            <a:chExt cx="4206945" cy="2189107"/>
          </a:xfrm>
        </p:grpSpPr>
        <p:sp>
          <p:nvSpPr>
            <p:cNvPr id="10" name="TextBox 9">
              <a:extLst>
                <a:ext uri="{FF2B5EF4-FFF2-40B4-BE49-F238E27FC236}">
                  <a16:creationId xmlns:a16="http://schemas.microsoft.com/office/drawing/2014/main" id="{1660ADC7-18C0-8DD9-5E42-952F481F5BE9}"/>
                </a:ext>
              </a:extLst>
            </p:cNvPr>
            <p:cNvSpPr txBox="1"/>
            <p:nvPr/>
          </p:nvSpPr>
          <p:spPr>
            <a:xfrm>
              <a:off x="4047461" y="5634297"/>
              <a:ext cx="3969488" cy="645433"/>
            </a:xfrm>
            <a:prstGeom prst="rect">
              <a:avLst/>
            </a:prstGeom>
            <a:noFill/>
          </p:spPr>
          <p:txBody>
            <a:bodyPr wrap="square" rtlCol="0">
              <a:spAutoFit/>
            </a:bodyPr>
            <a:lstStyle/>
            <a:p>
              <a:pPr>
                <a:lnSpc>
                  <a:spcPts val="1425"/>
                </a:lnSpc>
                <a:buNone/>
              </a:pPr>
              <a:r>
                <a:rPr lang="en-US" b="0" dirty="0">
                  <a:effectLst/>
                  <a:latin typeface="Consolas" panose="020B0609020204030204" pitchFamily="49" charset="0"/>
                </a:rPr>
                <a:t>ENSG00000290825, </a:t>
              </a:r>
              <a:r>
                <a:rPr lang="en-US" b="0" dirty="0">
                  <a:solidFill>
                    <a:srgbClr val="FF9201"/>
                  </a:solidFill>
                  <a:effectLst/>
                  <a:latin typeface="Consolas" panose="020B0609020204030204" pitchFamily="49" charset="0"/>
                </a:rPr>
                <a:t>2214,</a:t>
              </a:r>
              <a:r>
                <a:rPr lang="en-US" b="0" dirty="0">
                  <a:solidFill>
                    <a:srgbClr val="009A8B"/>
                  </a:solidFill>
                  <a:effectLst/>
                  <a:latin typeface="Consolas" panose="020B0609020204030204" pitchFamily="49" charset="0"/>
                </a:rPr>
                <a:t> </a:t>
              </a:r>
              <a:r>
                <a:rPr lang="en-US" b="0" dirty="0">
                  <a:solidFill>
                    <a:srgbClr val="008AF2"/>
                  </a:solidFill>
                  <a:effectLst/>
                  <a:latin typeface="Consolas" panose="020B0609020204030204" pitchFamily="49" charset="0"/>
                </a:rPr>
                <a:t>     </a:t>
              </a:r>
              <a:r>
                <a:rPr lang="en-US" dirty="0">
                  <a:solidFill>
                    <a:srgbClr val="008AF2"/>
                  </a:solidFill>
                  <a:latin typeface="Consolas" panose="020B0609020204030204" pitchFamily="49" charset="0"/>
                </a:rPr>
                <a:t>8</a:t>
              </a:r>
              <a:endParaRPr lang="en-US" b="0" dirty="0">
                <a:solidFill>
                  <a:srgbClr val="008AF2"/>
                </a:solidFill>
                <a:effectLst/>
                <a:latin typeface="Consolas" panose="020B0609020204030204" pitchFamily="49" charset="0"/>
              </a:endParaRPr>
            </a:p>
            <a:p>
              <a:pPr>
                <a:lnSpc>
                  <a:spcPts val="1425"/>
                </a:lnSpc>
                <a:buNone/>
              </a:pPr>
              <a:endParaRPr lang="en-US" b="1" dirty="0">
                <a:solidFill>
                  <a:srgbClr val="FF0000"/>
                </a:solidFill>
                <a:effectLst/>
                <a:latin typeface="Consolas" panose="020B0609020204030204" pitchFamily="49" charset="0"/>
              </a:endParaRPr>
            </a:p>
            <a:p>
              <a:pPr>
                <a:lnSpc>
                  <a:spcPts val="1425"/>
                </a:lnSpc>
              </a:pPr>
              <a:r>
                <a:rPr lang="en-US" sz="1800" b="0" dirty="0">
                  <a:effectLst/>
                  <a:latin typeface="Consolas" panose="020B0609020204030204" pitchFamily="49" charset="0"/>
                </a:rPr>
                <a:t>ENSG00000278457</a:t>
              </a:r>
              <a:r>
                <a:rPr lang="en-US" b="0" dirty="0">
                  <a:effectLst/>
                  <a:latin typeface="Consolas" panose="020B0609020204030204" pitchFamily="49" charset="0"/>
                </a:rPr>
                <a:t>,    </a:t>
              </a:r>
              <a:r>
                <a:rPr lang="en-US" b="0" dirty="0">
                  <a:solidFill>
                    <a:srgbClr val="FF9201"/>
                  </a:solidFill>
                  <a:effectLst/>
                  <a:latin typeface="Consolas" panose="020B0609020204030204" pitchFamily="49" charset="0"/>
                </a:rPr>
                <a:t>3,</a:t>
              </a:r>
              <a:r>
                <a:rPr lang="en-US" b="0" dirty="0">
                  <a:solidFill>
                    <a:srgbClr val="009A8B"/>
                  </a:solidFill>
                  <a:effectLst/>
                  <a:latin typeface="Consolas" panose="020B0609020204030204" pitchFamily="49" charset="0"/>
                </a:rPr>
                <a:t> </a:t>
              </a:r>
              <a:r>
                <a:rPr lang="en-US" b="0" dirty="0">
                  <a:solidFill>
                    <a:srgbClr val="008AF2"/>
                  </a:solidFill>
                  <a:effectLst/>
                  <a:latin typeface="Consolas" panose="020B0609020204030204" pitchFamily="49" charset="0"/>
                </a:rPr>
                <a:t>    </a:t>
              </a:r>
              <a:r>
                <a:rPr lang="en-US" dirty="0">
                  <a:solidFill>
                    <a:srgbClr val="008AF2"/>
                  </a:solidFill>
                  <a:latin typeface="Consolas" panose="020B0609020204030204" pitchFamily="49" charset="0"/>
                </a:rPr>
                <a:t>34</a:t>
              </a:r>
              <a:endParaRPr lang="en-US" b="0" dirty="0">
                <a:solidFill>
                  <a:srgbClr val="008AF2"/>
                </a:solidFill>
                <a:effectLst/>
                <a:latin typeface="Consolas" panose="020B0609020204030204" pitchFamily="49" charset="0"/>
              </a:endParaRPr>
            </a:p>
          </p:txBody>
        </p:sp>
        <p:pic>
          <p:nvPicPr>
            <p:cNvPr id="11" name="Graphic 10" descr="User outline">
              <a:extLst>
                <a:ext uri="{FF2B5EF4-FFF2-40B4-BE49-F238E27FC236}">
                  <a16:creationId xmlns:a16="http://schemas.microsoft.com/office/drawing/2014/main" id="{2A465C11-19FC-E58D-0448-EA94936B06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9033" y="4707944"/>
              <a:ext cx="914400" cy="914400"/>
            </a:xfrm>
            <a:prstGeom prst="rect">
              <a:avLst/>
            </a:prstGeom>
          </p:spPr>
        </p:pic>
        <p:pic>
          <p:nvPicPr>
            <p:cNvPr id="12" name="Graphic 11" descr="User outline">
              <a:extLst>
                <a:ext uri="{FF2B5EF4-FFF2-40B4-BE49-F238E27FC236}">
                  <a16:creationId xmlns:a16="http://schemas.microsoft.com/office/drawing/2014/main" id="{958021AD-D4C2-9E62-77F7-90484C3C8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1416" y="4737705"/>
              <a:ext cx="914400" cy="914400"/>
            </a:xfrm>
            <a:prstGeom prst="rect">
              <a:avLst/>
            </a:prstGeom>
          </p:spPr>
        </p:pic>
        <p:cxnSp>
          <p:nvCxnSpPr>
            <p:cNvPr id="13" name="Straight Connector 12">
              <a:extLst>
                <a:ext uri="{FF2B5EF4-FFF2-40B4-BE49-F238E27FC236}">
                  <a16:creationId xmlns:a16="http://schemas.microsoft.com/office/drawing/2014/main" id="{69C93F0B-DC3C-BA80-8736-6360FCE9DAD6}"/>
                </a:ext>
              </a:extLst>
            </p:cNvPr>
            <p:cNvCxnSpPr>
              <a:cxnSpLocks/>
            </p:cNvCxnSpPr>
            <p:nvPr/>
          </p:nvCxnSpPr>
          <p:spPr>
            <a:xfrm>
              <a:off x="7125831" y="5364504"/>
              <a:ext cx="0" cy="99720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5F3D29D-6A30-184C-906C-71BC4FB63530}"/>
                </a:ext>
              </a:extLst>
            </p:cNvPr>
            <p:cNvSpPr txBox="1"/>
            <p:nvPr/>
          </p:nvSpPr>
          <p:spPr>
            <a:xfrm>
              <a:off x="4368268" y="4279258"/>
              <a:ext cx="3490900" cy="400110"/>
            </a:xfrm>
            <a:prstGeom prst="rect">
              <a:avLst/>
            </a:prstGeom>
            <a:noFill/>
          </p:spPr>
          <p:txBody>
            <a:bodyPr wrap="square" rtlCol="0">
              <a:spAutoFit/>
            </a:bodyPr>
            <a:lstStyle/>
            <a:p>
              <a:pPr algn="ctr"/>
              <a:r>
                <a:rPr lang="en-US" sz="2000" b="1" dirty="0" err="1">
                  <a:latin typeface="LM Roman 12" panose="00000500000000000000" pitchFamily="50" charset="0"/>
                </a:rPr>
                <a:t>Pseudobulk</a:t>
              </a:r>
              <a:r>
                <a:rPr lang="en-US" sz="2000" b="1" dirty="0">
                  <a:latin typeface="LM Roman 12" panose="00000500000000000000" pitchFamily="50" charset="0"/>
                </a:rPr>
                <a:t> RNA-seq</a:t>
              </a:r>
            </a:p>
          </p:txBody>
        </p:sp>
        <p:sp>
          <p:nvSpPr>
            <p:cNvPr id="18" name="Rectangle 17">
              <a:extLst>
                <a:ext uri="{FF2B5EF4-FFF2-40B4-BE49-F238E27FC236}">
                  <a16:creationId xmlns:a16="http://schemas.microsoft.com/office/drawing/2014/main" id="{B0286087-B1D0-1725-180A-AB6535FEB2C0}"/>
                </a:ext>
              </a:extLst>
            </p:cNvPr>
            <p:cNvSpPr/>
            <p:nvPr/>
          </p:nvSpPr>
          <p:spPr>
            <a:xfrm>
              <a:off x="4010246" y="4707944"/>
              <a:ext cx="4206945" cy="176042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27F0543-E92A-FCDF-3E41-AB3941FAF58E}"/>
              </a:ext>
            </a:extLst>
          </p:cNvPr>
          <p:cNvGrpSpPr/>
          <p:nvPr/>
        </p:nvGrpSpPr>
        <p:grpSpPr>
          <a:xfrm>
            <a:off x="3364315" y="1100193"/>
            <a:ext cx="5498805" cy="2587653"/>
            <a:chOff x="2768006" y="1063980"/>
            <a:chExt cx="5498805" cy="2587653"/>
          </a:xfrm>
        </p:grpSpPr>
        <p:sp>
          <p:nvSpPr>
            <p:cNvPr id="4" name="TextBox 3">
              <a:extLst>
                <a:ext uri="{FF2B5EF4-FFF2-40B4-BE49-F238E27FC236}">
                  <a16:creationId xmlns:a16="http://schemas.microsoft.com/office/drawing/2014/main" id="{3FB2D240-1807-042B-5574-51BFDED3EABC}"/>
                </a:ext>
              </a:extLst>
            </p:cNvPr>
            <p:cNvSpPr txBox="1"/>
            <p:nvPr/>
          </p:nvSpPr>
          <p:spPr>
            <a:xfrm>
              <a:off x="2768006" y="2443132"/>
              <a:ext cx="5449184" cy="1004506"/>
            </a:xfrm>
            <a:prstGeom prst="rect">
              <a:avLst/>
            </a:prstGeom>
            <a:noFill/>
          </p:spPr>
          <p:txBody>
            <a:bodyPr wrap="square" rtlCol="0">
              <a:spAutoFit/>
            </a:bodyPr>
            <a:lstStyle/>
            <a:p>
              <a:pPr>
                <a:lnSpc>
                  <a:spcPts val="1425"/>
                </a:lnSpc>
                <a:buNone/>
              </a:pPr>
              <a:r>
                <a:rPr lang="en-US" b="0" dirty="0">
                  <a:effectLst/>
                  <a:latin typeface="Consolas" panose="020B0609020204030204" pitchFamily="49" charset="0"/>
                </a:rPr>
                <a:t>		 </a:t>
              </a:r>
              <a:r>
                <a:rPr lang="en-US" b="0" dirty="0">
                  <a:solidFill>
                    <a:srgbClr val="009A8B"/>
                  </a:solidFill>
                  <a:effectLst/>
                  <a:latin typeface="Consolas" panose="020B0609020204030204" pitchFamily="49" charset="0"/>
                </a:rPr>
                <a:t>Cell1,</a:t>
              </a:r>
              <a:r>
                <a:rPr lang="en-US" b="0" dirty="0">
                  <a:effectLst/>
                  <a:latin typeface="Consolas" panose="020B0609020204030204" pitchFamily="49" charset="0"/>
                </a:rPr>
                <a:t> </a:t>
              </a:r>
              <a:r>
                <a:rPr lang="en-US" b="0" dirty="0">
                  <a:solidFill>
                    <a:srgbClr val="008AF2"/>
                  </a:solidFill>
                  <a:effectLst/>
                  <a:latin typeface="Consolas" panose="020B0609020204030204" pitchFamily="49" charset="0"/>
                </a:rPr>
                <a:t>Cell2,</a:t>
              </a:r>
              <a:r>
                <a:rPr lang="en-US" b="0" dirty="0">
                  <a:effectLst/>
                  <a:latin typeface="Consolas" panose="020B0609020204030204" pitchFamily="49" charset="0"/>
                </a:rPr>
                <a:t> </a:t>
              </a:r>
              <a:r>
                <a:rPr lang="en-US" b="0" dirty="0">
                  <a:solidFill>
                    <a:srgbClr val="8800CC"/>
                  </a:solidFill>
                  <a:effectLst/>
                  <a:latin typeface="Consolas" panose="020B0609020204030204" pitchFamily="49" charset="0"/>
                </a:rPr>
                <a:t>Cell3,</a:t>
              </a:r>
              <a:r>
                <a:rPr lang="en-US" b="0" dirty="0">
                  <a:effectLst/>
                  <a:latin typeface="Consolas" panose="020B0609020204030204" pitchFamily="49" charset="0"/>
                </a:rPr>
                <a:t> </a:t>
              </a:r>
              <a:r>
                <a:rPr lang="en-US" b="0" dirty="0">
                  <a:solidFill>
                    <a:srgbClr val="EA00B2"/>
                  </a:solidFill>
                  <a:effectLst/>
                  <a:latin typeface="Consolas" panose="020B0609020204030204" pitchFamily="49" charset="0"/>
                </a:rPr>
                <a:t>Cell4</a:t>
              </a:r>
              <a:endParaRPr lang="en-US" b="0" dirty="0">
                <a:effectLst/>
                <a:latin typeface="Consolas" panose="020B0609020204030204" pitchFamily="49" charset="0"/>
              </a:endParaRPr>
            </a:p>
            <a:p>
              <a:pPr>
                <a:lnSpc>
                  <a:spcPts val="1425"/>
                </a:lnSpc>
                <a:buNone/>
              </a:pPr>
              <a:endParaRPr lang="en-US" b="0" dirty="0">
                <a:effectLst/>
                <a:latin typeface="Consolas" panose="020B0609020204030204" pitchFamily="49" charset="0"/>
              </a:endParaRPr>
            </a:p>
            <a:p>
              <a:pPr>
                <a:lnSpc>
                  <a:spcPts val="1425"/>
                </a:lnSpc>
                <a:buNone/>
              </a:pPr>
              <a:r>
                <a:rPr lang="en-US" b="0" dirty="0">
                  <a:effectLst/>
                  <a:latin typeface="Consolas" panose="020B0609020204030204" pitchFamily="49" charset="0"/>
                </a:rPr>
                <a:t>ENSG00000290825,</a:t>
              </a:r>
              <a:r>
                <a:rPr lang="en-US" b="0" dirty="0">
                  <a:solidFill>
                    <a:srgbClr val="009A8B"/>
                  </a:solidFill>
                  <a:effectLst/>
                  <a:latin typeface="Consolas" panose="020B0609020204030204" pitchFamily="49" charset="0"/>
                </a:rPr>
                <a:t>2214, </a:t>
              </a:r>
              <a:r>
                <a:rPr lang="en-US" b="0" dirty="0">
                  <a:solidFill>
                    <a:srgbClr val="FF0000"/>
                  </a:solidFill>
                  <a:effectLst/>
                  <a:latin typeface="Consolas" panose="020B0609020204030204" pitchFamily="49" charset="0"/>
                </a:rPr>
                <a:t>+</a:t>
              </a:r>
              <a:r>
                <a:rPr lang="en-US" b="0" dirty="0">
                  <a:solidFill>
                    <a:srgbClr val="009A8B"/>
                  </a:solidFill>
                  <a:effectLst/>
                  <a:latin typeface="Consolas" panose="020B0609020204030204" pitchFamily="49" charset="0"/>
                </a:rPr>
                <a:t>  </a:t>
              </a:r>
              <a:r>
                <a:rPr lang="en-US" b="0" dirty="0">
                  <a:solidFill>
                    <a:srgbClr val="008AF2"/>
                  </a:solidFill>
                  <a:effectLst/>
                  <a:latin typeface="Consolas" panose="020B0609020204030204" pitchFamily="49" charset="0"/>
                </a:rPr>
                <a:t>0,      </a:t>
              </a:r>
              <a:r>
                <a:rPr lang="en-US" b="0" dirty="0">
                  <a:solidFill>
                    <a:srgbClr val="8800CC"/>
                  </a:solidFill>
                  <a:effectLst/>
                  <a:latin typeface="Consolas" panose="020B0609020204030204" pitchFamily="49" charset="0"/>
                </a:rPr>
                <a:t>4, </a:t>
              </a:r>
              <a:r>
                <a:rPr lang="en-US" b="0" dirty="0">
                  <a:solidFill>
                    <a:srgbClr val="FF0000"/>
                  </a:solidFill>
                  <a:effectLst/>
                  <a:latin typeface="Consolas" panose="020B0609020204030204" pitchFamily="49" charset="0"/>
                </a:rPr>
                <a:t>+</a:t>
              </a:r>
              <a:r>
                <a:rPr lang="en-US" b="0" dirty="0">
                  <a:solidFill>
                    <a:srgbClr val="8800CC"/>
                  </a:solidFill>
                  <a:effectLst/>
                  <a:latin typeface="Consolas" panose="020B0609020204030204" pitchFamily="49" charset="0"/>
                </a:rPr>
                <a:t>  </a:t>
              </a:r>
              <a:r>
                <a:rPr lang="en-US" b="0" dirty="0">
                  <a:solidFill>
                    <a:srgbClr val="EA00B2"/>
                  </a:solidFill>
                  <a:effectLst/>
                  <a:latin typeface="Consolas" panose="020B0609020204030204" pitchFamily="49" charset="0"/>
                </a:rPr>
                <a:t>4</a:t>
              </a:r>
            </a:p>
            <a:p>
              <a:pPr>
                <a:lnSpc>
                  <a:spcPts val="1425"/>
                </a:lnSpc>
                <a:buNone/>
              </a:pPr>
              <a:endParaRPr lang="en-US" b="1" dirty="0">
                <a:solidFill>
                  <a:srgbClr val="FF0000"/>
                </a:solidFill>
                <a:effectLst/>
                <a:latin typeface="Consolas" panose="020B0609020204030204" pitchFamily="49" charset="0"/>
              </a:endParaRPr>
            </a:p>
            <a:p>
              <a:pPr>
                <a:lnSpc>
                  <a:spcPts val="1425"/>
                </a:lnSpc>
              </a:pPr>
              <a:r>
                <a:rPr lang="en-US" sz="1800" b="0" dirty="0">
                  <a:effectLst/>
                  <a:latin typeface="Consolas" panose="020B0609020204030204" pitchFamily="49" charset="0"/>
                </a:rPr>
                <a:t>ENSG00000278457</a:t>
              </a:r>
              <a:r>
                <a:rPr lang="en-US" b="0" dirty="0">
                  <a:effectLst/>
                  <a:latin typeface="Consolas" panose="020B0609020204030204" pitchFamily="49" charset="0"/>
                </a:rPr>
                <a:t>,   </a:t>
              </a:r>
              <a:r>
                <a:rPr lang="en-US" dirty="0">
                  <a:solidFill>
                    <a:srgbClr val="009A8B"/>
                  </a:solidFill>
                  <a:latin typeface="Consolas" panose="020B0609020204030204" pitchFamily="49" charset="0"/>
                </a:rPr>
                <a:t>1</a:t>
              </a:r>
              <a:r>
                <a:rPr lang="en-US" b="0" dirty="0">
                  <a:solidFill>
                    <a:srgbClr val="009A8B"/>
                  </a:solidFill>
                  <a:effectLst/>
                  <a:latin typeface="Consolas" panose="020B0609020204030204" pitchFamily="49" charset="0"/>
                </a:rPr>
                <a:t>, </a:t>
              </a:r>
              <a:r>
                <a:rPr lang="en-US" b="0" dirty="0">
                  <a:solidFill>
                    <a:srgbClr val="FF0000"/>
                  </a:solidFill>
                  <a:effectLst/>
                  <a:latin typeface="Consolas" panose="020B0609020204030204" pitchFamily="49" charset="0"/>
                </a:rPr>
                <a:t>+</a:t>
              </a:r>
              <a:r>
                <a:rPr lang="en-US" b="0" dirty="0">
                  <a:solidFill>
                    <a:srgbClr val="009A8B"/>
                  </a:solidFill>
                  <a:effectLst/>
                  <a:latin typeface="Consolas" panose="020B0609020204030204" pitchFamily="49" charset="0"/>
                </a:rPr>
                <a:t>  </a:t>
              </a:r>
              <a:r>
                <a:rPr lang="en-US" dirty="0">
                  <a:solidFill>
                    <a:srgbClr val="008AF2"/>
                  </a:solidFill>
                  <a:latin typeface="Consolas" panose="020B0609020204030204" pitchFamily="49" charset="0"/>
                </a:rPr>
                <a:t>2</a:t>
              </a:r>
              <a:r>
                <a:rPr lang="en-US" b="0" dirty="0">
                  <a:solidFill>
                    <a:srgbClr val="008AF2"/>
                  </a:solidFill>
                  <a:effectLst/>
                  <a:latin typeface="Consolas" panose="020B0609020204030204" pitchFamily="49" charset="0"/>
                </a:rPr>
                <a:t>,     </a:t>
              </a:r>
              <a:r>
                <a:rPr lang="en-US" dirty="0">
                  <a:solidFill>
                    <a:srgbClr val="8800CC"/>
                  </a:solidFill>
                  <a:latin typeface="Consolas" panose="020B0609020204030204" pitchFamily="49" charset="0"/>
                </a:rPr>
                <a:t>33</a:t>
              </a:r>
              <a:r>
                <a:rPr lang="en-US" b="0" dirty="0">
                  <a:solidFill>
                    <a:srgbClr val="8800CC"/>
                  </a:solidFill>
                  <a:effectLst/>
                  <a:latin typeface="Consolas" panose="020B0609020204030204" pitchFamily="49" charset="0"/>
                </a:rPr>
                <a:t>, </a:t>
              </a:r>
              <a:r>
                <a:rPr lang="en-US" b="0" dirty="0">
                  <a:solidFill>
                    <a:srgbClr val="FF0000"/>
                  </a:solidFill>
                  <a:effectLst/>
                  <a:latin typeface="Consolas" panose="020B0609020204030204" pitchFamily="49" charset="0"/>
                </a:rPr>
                <a:t>+</a:t>
              </a:r>
              <a:r>
                <a:rPr lang="en-US" b="0" dirty="0">
                  <a:solidFill>
                    <a:srgbClr val="8800CC"/>
                  </a:solidFill>
                  <a:effectLst/>
                  <a:latin typeface="Consolas" panose="020B0609020204030204" pitchFamily="49" charset="0"/>
                </a:rPr>
                <a:t>  </a:t>
              </a:r>
              <a:r>
                <a:rPr lang="en-US" dirty="0">
                  <a:solidFill>
                    <a:srgbClr val="EA00B2"/>
                  </a:solidFill>
                  <a:latin typeface="Consolas" panose="020B0609020204030204" pitchFamily="49" charset="0"/>
                </a:rPr>
                <a:t>1</a:t>
              </a:r>
              <a:endParaRPr lang="en-US" b="0" dirty="0">
                <a:solidFill>
                  <a:srgbClr val="EA00B2"/>
                </a:solidFill>
                <a:effectLst/>
                <a:latin typeface="Consolas" panose="020B0609020204030204" pitchFamily="49" charset="0"/>
              </a:endParaRPr>
            </a:p>
          </p:txBody>
        </p:sp>
        <p:pic>
          <p:nvPicPr>
            <p:cNvPr id="7" name="Graphic 6" descr="User outline">
              <a:extLst>
                <a:ext uri="{FF2B5EF4-FFF2-40B4-BE49-F238E27FC236}">
                  <a16:creationId xmlns:a16="http://schemas.microsoft.com/office/drawing/2014/main" id="{9C2ACAD3-C5F3-0626-4F88-4C7640D552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9824" y="1516779"/>
              <a:ext cx="914400" cy="914400"/>
            </a:xfrm>
            <a:prstGeom prst="rect">
              <a:avLst/>
            </a:prstGeom>
          </p:spPr>
        </p:pic>
        <p:pic>
          <p:nvPicPr>
            <p:cNvPr id="8" name="Graphic 7" descr="User outline">
              <a:extLst>
                <a:ext uri="{FF2B5EF4-FFF2-40B4-BE49-F238E27FC236}">
                  <a16:creationId xmlns:a16="http://schemas.microsoft.com/office/drawing/2014/main" id="{67BCEB13-7D48-97A4-4B1C-A1613E93BE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8386" y="1528732"/>
              <a:ext cx="914400" cy="914400"/>
            </a:xfrm>
            <a:prstGeom prst="rect">
              <a:avLst/>
            </a:prstGeom>
          </p:spPr>
        </p:pic>
        <p:cxnSp>
          <p:nvCxnSpPr>
            <p:cNvPr id="9" name="Straight Connector 8">
              <a:extLst>
                <a:ext uri="{FF2B5EF4-FFF2-40B4-BE49-F238E27FC236}">
                  <a16:creationId xmlns:a16="http://schemas.microsoft.com/office/drawing/2014/main" id="{6E6FF4A0-9D5F-D72A-2716-90F5F9157B1A}"/>
                </a:ext>
              </a:extLst>
            </p:cNvPr>
            <p:cNvCxnSpPr/>
            <p:nvPr/>
          </p:nvCxnSpPr>
          <p:spPr>
            <a:xfrm>
              <a:off x="6489647" y="2246101"/>
              <a:ext cx="0" cy="13237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31AF67B-D461-907E-5783-FEC6E715B8F1}"/>
                </a:ext>
              </a:extLst>
            </p:cNvPr>
            <p:cNvSpPr txBox="1"/>
            <p:nvPr/>
          </p:nvSpPr>
          <p:spPr>
            <a:xfrm>
              <a:off x="3521329" y="1063980"/>
              <a:ext cx="3490900" cy="400110"/>
            </a:xfrm>
            <a:prstGeom prst="rect">
              <a:avLst/>
            </a:prstGeom>
            <a:noFill/>
          </p:spPr>
          <p:txBody>
            <a:bodyPr wrap="square" rtlCol="0">
              <a:spAutoFit/>
            </a:bodyPr>
            <a:lstStyle/>
            <a:p>
              <a:pPr algn="ctr"/>
              <a:r>
                <a:rPr lang="en-US" sz="2000" b="1" dirty="0">
                  <a:latin typeface="LM Roman 12" panose="00000500000000000000" pitchFamily="50" charset="0"/>
                </a:rPr>
                <a:t>Single-cell RNA-seq</a:t>
              </a:r>
            </a:p>
          </p:txBody>
        </p:sp>
        <p:sp>
          <p:nvSpPr>
            <p:cNvPr id="19" name="Rectangle 18">
              <a:extLst>
                <a:ext uri="{FF2B5EF4-FFF2-40B4-BE49-F238E27FC236}">
                  <a16:creationId xmlns:a16="http://schemas.microsoft.com/office/drawing/2014/main" id="{5DDEDF02-5B8C-4447-4728-BE6F52FA0833}"/>
                </a:ext>
              </a:extLst>
            </p:cNvPr>
            <p:cNvSpPr/>
            <p:nvPr/>
          </p:nvSpPr>
          <p:spPr>
            <a:xfrm>
              <a:off x="2768006" y="1504826"/>
              <a:ext cx="5498805" cy="214680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2B8BCA19-3EFA-C0C8-2903-77AE233408C5}"/>
              </a:ext>
            </a:extLst>
          </p:cNvPr>
          <p:cNvCxnSpPr>
            <a:cxnSpLocks/>
          </p:cNvCxnSpPr>
          <p:nvPr/>
        </p:nvCxnSpPr>
        <p:spPr>
          <a:xfrm>
            <a:off x="5672332" y="3790507"/>
            <a:ext cx="0" cy="680382"/>
          </a:xfrm>
          <a:prstGeom prst="straightConnector1">
            <a:avLst/>
          </a:prstGeom>
          <a:ln w="38100" cap="sq">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379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F56AF-53B0-B209-5D18-BB39AE8340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63558EE-801F-2E23-EA29-4AA92D1E05BF}"/>
              </a:ext>
            </a:extLst>
          </p:cNvPr>
          <p:cNvSpPr txBox="1"/>
          <p:nvPr/>
        </p:nvSpPr>
        <p:spPr>
          <a:xfrm>
            <a:off x="1800726" y="2874840"/>
            <a:ext cx="8590547" cy="769441"/>
          </a:xfrm>
          <a:prstGeom prst="rect">
            <a:avLst/>
          </a:prstGeom>
          <a:noFill/>
        </p:spPr>
        <p:txBody>
          <a:bodyPr wrap="square" rtlCol="0">
            <a:spAutoFit/>
          </a:bodyPr>
          <a:lstStyle/>
          <a:p>
            <a:pPr algn="ctr"/>
            <a:r>
              <a:rPr lang="en-US" sz="4400" dirty="0">
                <a:latin typeface="LM Roman 12" panose="00000500000000000000" pitchFamily="50" charset="0"/>
              </a:rPr>
              <a:t>I-Pipeline</a:t>
            </a:r>
          </a:p>
        </p:txBody>
      </p:sp>
      <p:sp>
        <p:nvSpPr>
          <p:cNvPr id="2" name="TextBox 1">
            <a:extLst>
              <a:ext uri="{FF2B5EF4-FFF2-40B4-BE49-F238E27FC236}">
                <a16:creationId xmlns:a16="http://schemas.microsoft.com/office/drawing/2014/main" id="{9D22F417-0E10-E729-E6B6-6695E6198C9A}"/>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7</a:t>
            </a:r>
          </a:p>
        </p:txBody>
      </p:sp>
    </p:spTree>
    <p:extLst>
      <p:ext uri="{BB962C8B-B14F-4D97-AF65-F5344CB8AC3E}">
        <p14:creationId xmlns:p14="http://schemas.microsoft.com/office/powerpoint/2010/main" val="59782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2666A-8DB8-E5AC-2C6A-8AC539F29ACE}"/>
            </a:ext>
          </a:extLst>
        </p:cNvPr>
        <p:cNvGrpSpPr/>
        <p:nvPr/>
      </p:nvGrpSpPr>
      <p:grpSpPr>
        <a:xfrm>
          <a:off x="0" y="0"/>
          <a:ext cx="0" cy="0"/>
          <a:chOff x="0" y="0"/>
          <a:chExt cx="0" cy="0"/>
        </a:xfrm>
      </p:grpSpPr>
      <p:cxnSp>
        <p:nvCxnSpPr>
          <p:cNvPr id="155" name="Straight Arrow Connector 154">
            <a:extLst>
              <a:ext uri="{FF2B5EF4-FFF2-40B4-BE49-F238E27FC236}">
                <a16:creationId xmlns:a16="http://schemas.microsoft.com/office/drawing/2014/main" id="{A8065E32-B15E-AD18-B7B7-D1EACEBBCF38}"/>
              </a:ext>
            </a:extLst>
          </p:cNvPr>
          <p:cNvCxnSpPr>
            <a:cxnSpLocks/>
            <a:stCxn id="157" idx="3"/>
          </p:cNvCxnSpPr>
          <p:nvPr/>
        </p:nvCxnSpPr>
        <p:spPr>
          <a:xfrm>
            <a:off x="6942447" y="6007543"/>
            <a:ext cx="637345"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DB9B858E-48C5-716A-B167-F203AC9C8900}"/>
              </a:ext>
            </a:extLst>
          </p:cNvPr>
          <p:cNvSpPr txBox="1"/>
          <p:nvPr/>
        </p:nvSpPr>
        <p:spPr>
          <a:xfrm>
            <a:off x="1800726" y="0"/>
            <a:ext cx="8590547" cy="769441"/>
          </a:xfrm>
          <a:prstGeom prst="rect">
            <a:avLst/>
          </a:prstGeom>
          <a:noFill/>
        </p:spPr>
        <p:txBody>
          <a:bodyPr wrap="square" rtlCol="0">
            <a:spAutoFit/>
          </a:bodyPr>
          <a:lstStyle/>
          <a:p>
            <a:pPr algn="ctr"/>
            <a:r>
              <a:rPr lang="en-US" sz="4400" dirty="0">
                <a:latin typeface="LM Roman 12" panose="00000500000000000000" pitchFamily="50" charset="0"/>
              </a:rPr>
              <a:t>Overview</a:t>
            </a:r>
          </a:p>
        </p:txBody>
      </p:sp>
      <p:sp>
        <p:nvSpPr>
          <p:cNvPr id="2" name="Rectangle: Rounded Corners 1">
            <a:extLst>
              <a:ext uri="{FF2B5EF4-FFF2-40B4-BE49-F238E27FC236}">
                <a16:creationId xmlns:a16="http://schemas.microsoft.com/office/drawing/2014/main" id="{CE3F2E52-230A-05DD-56F4-A207EB0FA05D}"/>
              </a:ext>
            </a:extLst>
          </p:cNvPr>
          <p:cNvSpPr/>
          <p:nvPr/>
        </p:nvSpPr>
        <p:spPr>
          <a:xfrm>
            <a:off x="2523209" y="1500532"/>
            <a:ext cx="1464286" cy="1464286"/>
          </a:xfrm>
          <a:prstGeom prst="roundRect">
            <a:avLst/>
          </a:prstGeom>
          <a:gradFill>
            <a:gsLst>
              <a:gs pos="0">
                <a:srgbClr val="F28A00"/>
              </a:gs>
              <a:gs pos="100000">
                <a:srgbClr val="EA00B2"/>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D420601-0BEA-ADAD-1BBF-FF93E2A7AA1A}"/>
              </a:ext>
            </a:extLst>
          </p:cNvPr>
          <p:cNvSpPr/>
          <p:nvPr/>
        </p:nvSpPr>
        <p:spPr>
          <a:xfrm>
            <a:off x="2523209" y="5188873"/>
            <a:ext cx="1464286" cy="1464286"/>
          </a:xfrm>
          <a:prstGeom prst="roundRect">
            <a:avLst/>
          </a:prstGeom>
          <a:gradFill>
            <a:gsLst>
              <a:gs pos="0">
                <a:srgbClr val="008AF2"/>
              </a:gs>
              <a:gs pos="100000">
                <a:srgbClr val="8800C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9EB6330-C4AA-C91F-F092-D9CB829C9819}"/>
              </a:ext>
            </a:extLst>
          </p:cNvPr>
          <p:cNvGrpSpPr/>
          <p:nvPr/>
        </p:nvGrpSpPr>
        <p:grpSpPr>
          <a:xfrm>
            <a:off x="8240825" y="1470358"/>
            <a:ext cx="1524635" cy="1524635"/>
            <a:chOff x="6028293" y="1296268"/>
            <a:chExt cx="1924215" cy="1924215"/>
          </a:xfrm>
        </p:grpSpPr>
        <p:grpSp>
          <p:nvGrpSpPr>
            <p:cNvPr id="37" name="Group 36">
              <a:extLst>
                <a:ext uri="{FF2B5EF4-FFF2-40B4-BE49-F238E27FC236}">
                  <a16:creationId xmlns:a16="http://schemas.microsoft.com/office/drawing/2014/main" id="{BA1A320C-267B-B5A7-27DB-55EA2FD93786}"/>
                </a:ext>
              </a:extLst>
            </p:cNvPr>
            <p:cNvGrpSpPr/>
            <p:nvPr/>
          </p:nvGrpSpPr>
          <p:grpSpPr>
            <a:xfrm>
              <a:off x="6066376" y="1325424"/>
              <a:ext cx="1848050" cy="1848069"/>
              <a:chOff x="5992162" y="1526858"/>
              <a:chExt cx="1848050" cy="1848069"/>
            </a:xfrm>
          </p:grpSpPr>
          <p:grpSp>
            <p:nvGrpSpPr>
              <p:cNvPr id="35" name="Group 34">
                <a:extLst>
                  <a:ext uri="{FF2B5EF4-FFF2-40B4-BE49-F238E27FC236}">
                    <a16:creationId xmlns:a16="http://schemas.microsoft.com/office/drawing/2014/main" id="{5950EAA3-CBCE-655E-C9BC-8E0A89ACDD50}"/>
                  </a:ext>
                </a:extLst>
              </p:cNvPr>
              <p:cNvGrpSpPr/>
              <p:nvPr/>
            </p:nvGrpSpPr>
            <p:grpSpPr>
              <a:xfrm>
                <a:off x="5992162" y="1804540"/>
                <a:ext cx="1848050" cy="1466095"/>
                <a:chOff x="5992162" y="1804540"/>
                <a:chExt cx="1848050" cy="1466095"/>
              </a:xfrm>
              <a:solidFill>
                <a:schemeClr val="accent6">
                  <a:lumMod val="60000"/>
                  <a:lumOff val="40000"/>
                </a:schemeClr>
              </a:solidFill>
            </p:grpSpPr>
            <p:sp>
              <p:nvSpPr>
                <p:cNvPr id="17" name="Rectangle 16">
                  <a:extLst>
                    <a:ext uri="{FF2B5EF4-FFF2-40B4-BE49-F238E27FC236}">
                      <a16:creationId xmlns:a16="http://schemas.microsoft.com/office/drawing/2014/main" id="{673A5C61-BF41-873E-1C47-6BBF96517D19}"/>
                    </a:ext>
                  </a:extLst>
                </p:cNvPr>
                <p:cNvSpPr/>
                <p:nvPr/>
              </p:nvSpPr>
              <p:spPr>
                <a:xfrm>
                  <a:off x="5992162" y="2185938"/>
                  <a:ext cx="231006" cy="78519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506ACB3-6C10-F294-07AC-10EC1F5B0321}"/>
                    </a:ext>
                  </a:extLst>
                </p:cNvPr>
                <p:cNvSpPr/>
                <p:nvPr/>
              </p:nvSpPr>
              <p:spPr>
                <a:xfrm>
                  <a:off x="6223168" y="2019992"/>
                  <a:ext cx="231006" cy="105451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AD495B-10B3-1727-4FE3-F3AC1C9BA43D}"/>
                    </a:ext>
                  </a:extLst>
                </p:cNvPr>
                <p:cNvSpPr/>
                <p:nvPr/>
              </p:nvSpPr>
              <p:spPr>
                <a:xfrm>
                  <a:off x="6454175" y="2274073"/>
                  <a:ext cx="231006" cy="58498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51F8FE3-BD85-6CA2-A391-760C7C7C12E6}"/>
                    </a:ext>
                  </a:extLst>
                </p:cNvPr>
                <p:cNvSpPr/>
                <p:nvPr/>
              </p:nvSpPr>
              <p:spPr>
                <a:xfrm>
                  <a:off x="6685181" y="2459815"/>
                  <a:ext cx="231006" cy="7472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5885795-C05A-B626-691C-20E8B9F23C30}"/>
                    </a:ext>
                  </a:extLst>
                </p:cNvPr>
                <p:cNvSpPr/>
                <p:nvPr/>
              </p:nvSpPr>
              <p:spPr>
                <a:xfrm>
                  <a:off x="6916187" y="1804540"/>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4FBF313-9D33-0C07-E186-FD08707A0BCB}"/>
                    </a:ext>
                  </a:extLst>
                </p:cNvPr>
                <p:cNvSpPr/>
                <p:nvPr/>
              </p:nvSpPr>
              <p:spPr>
                <a:xfrm>
                  <a:off x="7147193" y="1985024"/>
                  <a:ext cx="231006" cy="604706"/>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29F153-B9F0-3089-445A-8222673067EB}"/>
                    </a:ext>
                  </a:extLst>
                </p:cNvPr>
                <p:cNvSpPr/>
                <p:nvPr/>
              </p:nvSpPr>
              <p:spPr>
                <a:xfrm>
                  <a:off x="7378200" y="2069362"/>
                  <a:ext cx="231006" cy="84740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C6386DF-42F0-2F2C-BB59-21A2D5295D24}"/>
                    </a:ext>
                  </a:extLst>
                </p:cNvPr>
                <p:cNvSpPr/>
                <p:nvPr/>
              </p:nvSpPr>
              <p:spPr>
                <a:xfrm>
                  <a:off x="7609206" y="2485443"/>
                  <a:ext cx="231006" cy="78519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D30D537E-F152-FE7D-176B-86B91870B9C9}"/>
                  </a:ext>
                </a:extLst>
              </p:cNvPr>
              <p:cNvGrpSpPr/>
              <p:nvPr/>
            </p:nvGrpSpPr>
            <p:grpSpPr>
              <a:xfrm>
                <a:off x="5992162" y="1526858"/>
                <a:ext cx="1848050" cy="958583"/>
                <a:chOff x="5992162" y="1526858"/>
                <a:chExt cx="1848050" cy="958583"/>
              </a:xfrm>
              <a:solidFill>
                <a:schemeClr val="accent4">
                  <a:lumMod val="60000"/>
                  <a:lumOff val="40000"/>
                </a:schemeClr>
              </a:solidFill>
            </p:grpSpPr>
            <p:sp>
              <p:nvSpPr>
                <p:cNvPr id="26" name="Rectangle 25">
                  <a:extLst>
                    <a:ext uri="{FF2B5EF4-FFF2-40B4-BE49-F238E27FC236}">
                      <a16:creationId xmlns:a16="http://schemas.microsoft.com/office/drawing/2014/main" id="{8F8E05F7-7401-0400-CD41-093C2A9173DB}"/>
                    </a:ext>
                  </a:extLst>
                </p:cNvPr>
                <p:cNvSpPr/>
                <p:nvPr/>
              </p:nvSpPr>
              <p:spPr>
                <a:xfrm>
                  <a:off x="5992162" y="1526872"/>
                  <a:ext cx="231006" cy="6590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088B5F-DE19-78CC-96D8-6F6FA4BA3129}"/>
                    </a:ext>
                  </a:extLst>
                </p:cNvPr>
                <p:cNvSpPr/>
                <p:nvPr/>
              </p:nvSpPr>
              <p:spPr>
                <a:xfrm>
                  <a:off x="6223168" y="1526868"/>
                  <a:ext cx="231006" cy="49312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C105908-BF23-E89D-8A0C-5FE24AEDC559}"/>
                    </a:ext>
                  </a:extLst>
                </p:cNvPr>
                <p:cNvSpPr/>
                <p:nvPr/>
              </p:nvSpPr>
              <p:spPr>
                <a:xfrm>
                  <a:off x="6454175" y="1526868"/>
                  <a:ext cx="231006" cy="747205"/>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5413E1C-D224-EE86-A271-B5A8B367DE92}"/>
                    </a:ext>
                  </a:extLst>
                </p:cNvPr>
                <p:cNvSpPr/>
                <p:nvPr/>
              </p:nvSpPr>
              <p:spPr>
                <a:xfrm>
                  <a:off x="6685181" y="1526868"/>
                  <a:ext cx="231006" cy="93294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D23A44-C1D0-2891-0103-90A0F8BDBD35}"/>
                    </a:ext>
                  </a:extLst>
                </p:cNvPr>
                <p:cNvSpPr/>
                <p:nvPr/>
              </p:nvSpPr>
              <p:spPr>
                <a:xfrm>
                  <a:off x="6916187" y="1526863"/>
                  <a:ext cx="231006" cy="27767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9E85B8F-7C35-F277-F061-1354C35CEC5C}"/>
                    </a:ext>
                  </a:extLst>
                </p:cNvPr>
                <p:cNvSpPr/>
                <p:nvPr/>
              </p:nvSpPr>
              <p:spPr>
                <a:xfrm>
                  <a:off x="7147193" y="1526858"/>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4155D53-B65F-8681-5A24-ACB274797C78}"/>
                    </a:ext>
                  </a:extLst>
                </p:cNvPr>
                <p:cNvSpPr/>
                <p:nvPr/>
              </p:nvSpPr>
              <p:spPr>
                <a:xfrm>
                  <a:off x="7378200" y="1526858"/>
                  <a:ext cx="231006" cy="542502"/>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342A92B-EB01-3E44-8322-1C347713EA95}"/>
                    </a:ext>
                  </a:extLst>
                </p:cNvPr>
                <p:cNvSpPr/>
                <p:nvPr/>
              </p:nvSpPr>
              <p:spPr>
                <a:xfrm>
                  <a:off x="7609206" y="1526858"/>
                  <a:ext cx="231006" cy="95858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509159C-0252-A027-C52B-77A833403E6D}"/>
                  </a:ext>
                </a:extLst>
              </p:cNvPr>
              <p:cNvGrpSpPr/>
              <p:nvPr/>
            </p:nvGrpSpPr>
            <p:grpSpPr>
              <a:xfrm>
                <a:off x="5992162" y="2409245"/>
                <a:ext cx="1848050" cy="965682"/>
                <a:chOff x="5992162" y="2409245"/>
                <a:chExt cx="1848050" cy="965682"/>
              </a:xfrm>
              <a:solidFill>
                <a:schemeClr val="accent2">
                  <a:lumMod val="60000"/>
                  <a:lumOff val="40000"/>
                </a:schemeClr>
              </a:solidFill>
            </p:grpSpPr>
            <p:sp>
              <p:nvSpPr>
                <p:cNvPr id="6" name="Rectangle 5">
                  <a:extLst>
                    <a:ext uri="{FF2B5EF4-FFF2-40B4-BE49-F238E27FC236}">
                      <a16:creationId xmlns:a16="http://schemas.microsoft.com/office/drawing/2014/main" id="{20D4AF04-3294-C7A8-CA17-BF8B59F29A09}"/>
                    </a:ext>
                  </a:extLst>
                </p:cNvPr>
                <p:cNvSpPr/>
                <p:nvPr/>
              </p:nvSpPr>
              <p:spPr>
                <a:xfrm>
                  <a:off x="5992162" y="2971137"/>
                  <a:ext cx="231006" cy="40379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B2833A-71E9-84CA-9995-1622CB257894}"/>
                    </a:ext>
                  </a:extLst>
                </p:cNvPr>
                <p:cNvSpPr/>
                <p:nvPr/>
              </p:nvSpPr>
              <p:spPr>
                <a:xfrm>
                  <a:off x="6223168" y="3074504"/>
                  <a:ext cx="231006" cy="300423"/>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08EA37-EA36-841E-DC37-C7B63AEDB948}"/>
                    </a:ext>
                  </a:extLst>
                </p:cNvPr>
                <p:cNvSpPr/>
                <p:nvPr/>
              </p:nvSpPr>
              <p:spPr>
                <a:xfrm>
                  <a:off x="6454175" y="2859053"/>
                  <a:ext cx="231006" cy="515874"/>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546AF5-7336-AAAF-BA69-8A051930DB9E}"/>
                    </a:ext>
                  </a:extLst>
                </p:cNvPr>
                <p:cNvSpPr/>
                <p:nvPr/>
              </p:nvSpPr>
              <p:spPr>
                <a:xfrm>
                  <a:off x="6685181" y="3207026"/>
                  <a:ext cx="231006" cy="16790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85B46E-FC4E-17BD-A876-8416997BBED4}"/>
                    </a:ext>
                  </a:extLst>
                </p:cNvPr>
                <p:cNvSpPr/>
                <p:nvPr/>
              </p:nvSpPr>
              <p:spPr>
                <a:xfrm>
                  <a:off x="7147193" y="2589734"/>
                  <a:ext cx="231006" cy="78519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ECA965-B748-1B2E-2A63-B5CEDDFB4032}"/>
                    </a:ext>
                  </a:extLst>
                </p:cNvPr>
                <p:cNvSpPr/>
                <p:nvPr/>
              </p:nvSpPr>
              <p:spPr>
                <a:xfrm>
                  <a:off x="7378200" y="2916764"/>
                  <a:ext cx="231006" cy="45816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823040-6E16-4F8F-9ED8-C9F7EB3C551E}"/>
                    </a:ext>
                  </a:extLst>
                </p:cNvPr>
                <p:cNvSpPr/>
                <p:nvPr/>
              </p:nvSpPr>
              <p:spPr>
                <a:xfrm>
                  <a:off x="7609206" y="3270637"/>
                  <a:ext cx="231006" cy="104288"/>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91E25-3334-E6F1-C48B-9DEF1DD35701}"/>
                    </a:ext>
                  </a:extLst>
                </p:cNvPr>
                <p:cNvSpPr/>
                <p:nvPr/>
              </p:nvSpPr>
              <p:spPr>
                <a:xfrm>
                  <a:off x="6916187" y="2409245"/>
                  <a:ext cx="231006" cy="965681"/>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9" name="Freeform: Shape 38">
              <a:extLst>
                <a:ext uri="{FF2B5EF4-FFF2-40B4-BE49-F238E27FC236}">
                  <a16:creationId xmlns:a16="http://schemas.microsoft.com/office/drawing/2014/main" id="{918DA905-06A7-B980-E3E9-B75259AF3384}"/>
                </a:ext>
              </a:extLst>
            </p:cNvPr>
            <p:cNvSpPr/>
            <p:nvPr/>
          </p:nvSpPr>
          <p:spPr>
            <a:xfrm>
              <a:off x="6028293" y="1296268"/>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4" name="Group 73">
            <a:extLst>
              <a:ext uri="{FF2B5EF4-FFF2-40B4-BE49-F238E27FC236}">
                <a16:creationId xmlns:a16="http://schemas.microsoft.com/office/drawing/2014/main" id="{F990BCBC-8144-FED7-DE60-CB9B33EA1C59}"/>
              </a:ext>
            </a:extLst>
          </p:cNvPr>
          <p:cNvGrpSpPr/>
          <p:nvPr/>
        </p:nvGrpSpPr>
        <p:grpSpPr>
          <a:xfrm>
            <a:off x="8245375" y="5168419"/>
            <a:ext cx="1524635" cy="1524635"/>
            <a:chOff x="7063512" y="4475504"/>
            <a:chExt cx="1924215" cy="1924215"/>
          </a:xfrm>
        </p:grpSpPr>
        <p:grpSp>
          <p:nvGrpSpPr>
            <p:cNvPr id="72" name="Group 71">
              <a:extLst>
                <a:ext uri="{FF2B5EF4-FFF2-40B4-BE49-F238E27FC236}">
                  <a16:creationId xmlns:a16="http://schemas.microsoft.com/office/drawing/2014/main" id="{516FB41C-A05E-092C-E092-D9D1791B1C70}"/>
                </a:ext>
              </a:extLst>
            </p:cNvPr>
            <p:cNvGrpSpPr/>
            <p:nvPr/>
          </p:nvGrpSpPr>
          <p:grpSpPr>
            <a:xfrm>
              <a:off x="7101595" y="4632004"/>
              <a:ext cx="1848050" cy="1552819"/>
              <a:chOff x="7101595" y="4632004"/>
              <a:chExt cx="1848050" cy="1552819"/>
            </a:xfrm>
          </p:grpSpPr>
          <p:sp>
            <p:nvSpPr>
              <p:cNvPr id="63" name="Rectangle 62">
                <a:extLst>
                  <a:ext uri="{FF2B5EF4-FFF2-40B4-BE49-F238E27FC236}">
                    <a16:creationId xmlns:a16="http://schemas.microsoft.com/office/drawing/2014/main" id="{8A7976CD-23CD-02E3-2C75-AEAAECEB4B07}"/>
                  </a:ext>
                </a:extLst>
              </p:cNvPr>
              <p:cNvSpPr/>
              <p:nvPr/>
            </p:nvSpPr>
            <p:spPr>
              <a:xfrm>
                <a:off x="7101595" y="4930499"/>
                <a:ext cx="231006" cy="10184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E28069-3127-BF40-97C3-9A7BCE912A19}"/>
                  </a:ext>
                </a:extLst>
              </p:cNvPr>
              <p:cNvSpPr/>
              <p:nvPr/>
            </p:nvSpPr>
            <p:spPr>
              <a:xfrm>
                <a:off x="7332601" y="4807975"/>
                <a:ext cx="231006" cy="1356412"/>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9D8102A-B86B-13A2-09D1-0A5115388FF8}"/>
                  </a:ext>
                </a:extLst>
              </p:cNvPr>
              <p:cNvSpPr/>
              <p:nvPr/>
            </p:nvSpPr>
            <p:spPr>
              <a:xfrm>
                <a:off x="7563608" y="5251875"/>
                <a:ext cx="231006" cy="58498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4E4FFE-72BF-EBF3-9CD2-67F9C9821776}"/>
                  </a:ext>
                </a:extLst>
              </p:cNvPr>
              <p:cNvSpPr/>
              <p:nvPr/>
            </p:nvSpPr>
            <p:spPr>
              <a:xfrm>
                <a:off x="7794614" y="5226238"/>
                <a:ext cx="231006" cy="958585"/>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83B0B62-5009-D465-B62B-6113EFD59DEA}"/>
                  </a:ext>
                </a:extLst>
              </p:cNvPr>
              <p:cNvSpPr/>
              <p:nvPr/>
            </p:nvSpPr>
            <p:spPr>
              <a:xfrm>
                <a:off x="8025620" y="5148322"/>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72D663A-C85A-6BE8-F1A1-E444BB1F140A}"/>
                  </a:ext>
                </a:extLst>
              </p:cNvPr>
              <p:cNvSpPr/>
              <p:nvPr/>
            </p:nvSpPr>
            <p:spPr>
              <a:xfrm>
                <a:off x="8256626" y="4890163"/>
                <a:ext cx="231006" cy="92006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32C125F-F8D8-C75D-A162-872635FB7F7B}"/>
                  </a:ext>
                </a:extLst>
              </p:cNvPr>
              <p:cNvSpPr/>
              <p:nvPr/>
            </p:nvSpPr>
            <p:spPr>
              <a:xfrm>
                <a:off x="8487633" y="4632004"/>
                <a:ext cx="231006" cy="902544"/>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3203DE7-6500-D95A-49BC-41DD8A460C6E}"/>
                  </a:ext>
                </a:extLst>
              </p:cNvPr>
              <p:cNvSpPr/>
              <p:nvPr/>
            </p:nvSpPr>
            <p:spPr>
              <a:xfrm>
                <a:off x="8718639" y="5187567"/>
                <a:ext cx="231006" cy="605140"/>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03B17B4F-4808-7ABB-64EF-83F70E700D57}"/>
                </a:ext>
              </a:extLst>
            </p:cNvPr>
            <p:cNvGrpSpPr/>
            <p:nvPr/>
          </p:nvGrpSpPr>
          <p:grpSpPr>
            <a:xfrm>
              <a:off x="7101595" y="4504660"/>
              <a:ext cx="1848050" cy="878449"/>
              <a:chOff x="7101595" y="4504660"/>
              <a:chExt cx="1848050" cy="878449"/>
            </a:xfrm>
          </p:grpSpPr>
          <p:sp>
            <p:nvSpPr>
              <p:cNvPr id="55" name="Rectangle 54">
                <a:extLst>
                  <a:ext uri="{FF2B5EF4-FFF2-40B4-BE49-F238E27FC236}">
                    <a16:creationId xmlns:a16="http://schemas.microsoft.com/office/drawing/2014/main" id="{9861F84E-F931-62C3-993C-36CD470E6BCE}"/>
                  </a:ext>
                </a:extLst>
              </p:cNvPr>
              <p:cNvSpPr/>
              <p:nvPr/>
            </p:nvSpPr>
            <p:spPr>
              <a:xfrm>
                <a:off x="7101595" y="4504674"/>
                <a:ext cx="231006" cy="42582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8AFA3C4-5194-253F-FACD-54FAA3AC1E1D}"/>
                  </a:ext>
                </a:extLst>
              </p:cNvPr>
              <p:cNvSpPr/>
              <p:nvPr/>
            </p:nvSpPr>
            <p:spPr>
              <a:xfrm>
                <a:off x="7332601" y="4504670"/>
                <a:ext cx="231006" cy="303305"/>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74F02B1-68FC-7DB2-6BD5-C8C1E416A714}"/>
                  </a:ext>
                </a:extLst>
              </p:cNvPr>
              <p:cNvSpPr/>
              <p:nvPr/>
            </p:nvSpPr>
            <p:spPr>
              <a:xfrm>
                <a:off x="7563608" y="4504670"/>
                <a:ext cx="231006" cy="87843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0B105B2-E9E1-00B5-35DC-E364DFDD5268}"/>
                  </a:ext>
                </a:extLst>
              </p:cNvPr>
              <p:cNvSpPr/>
              <p:nvPr/>
            </p:nvSpPr>
            <p:spPr>
              <a:xfrm>
                <a:off x="7794614" y="4504670"/>
                <a:ext cx="231006" cy="7215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EE2BFD4-FE15-819F-4D0C-57441455AE6B}"/>
                  </a:ext>
                </a:extLst>
              </p:cNvPr>
              <p:cNvSpPr/>
              <p:nvPr/>
            </p:nvSpPr>
            <p:spPr>
              <a:xfrm>
                <a:off x="8025620" y="4504665"/>
                <a:ext cx="231006" cy="643652"/>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02D9F12-840A-83FB-F213-AF9C0C5E0F0E}"/>
                  </a:ext>
                </a:extLst>
              </p:cNvPr>
              <p:cNvSpPr/>
              <p:nvPr/>
            </p:nvSpPr>
            <p:spPr>
              <a:xfrm>
                <a:off x="8256626" y="4504661"/>
                <a:ext cx="231006" cy="39776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4D0BBC9-D6A4-D6B3-E0C2-72643405EBC7}"/>
                  </a:ext>
                </a:extLst>
              </p:cNvPr>
              <p:cNvSpPr/>
              <p:nvPr/>
            </p:nvSpPr>
            <p:spPr>
              <a:xfrm>
                <a:off x="8487633" y="4504660"/>
                <a:ext cx="231006" cy="127344"/>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A00DDBC-8FEA-0F29-D098-2813BC75CD7D}"/>
                  </a:ext>
                </a:extLst>
              </p:cNvPr>
              <p:cNvSpPr/>
              <p:nvPr/>
            </p:nvSpPr>
            <p:spPr>
              <a:xfrm>
                <a:off x="8718639" y="4504660"/>
                <a:ext cx="231006" cy="682907"/>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1BE92FCD-A456-E79F-DB89-AB973BCC809E}"/>
                </a:ext>
              </a:extLst>
            </p:cNvPr>
            <p:cNvGrpSpPr/>
            <p:nvPr/>
          </p:nvGrpSpPr>
          <p:grpSpPr>
            <a:xfrm>
              <a:off x="7101595" y="5534548"/>
              <a:ext cx="1848050" cy="827089"/>
              <a:chOff x="7101595" y="5534548"/>
              <a:chExt cx="1848050" cy="827089"/>
            </a:xfrm>
          </p:grpSpPr>
          <p:sp>
            <p:nvSpPr>
              <p:cNvPr id="47" name="Rectangle 46">
                <a:extLst>
                  <a:ext uri="{FF2B5EF4-FFF2-40B4-BE49-F238E27FC236}">
                    <a16:creationId xmlns:a16="http://schemas.microsoft.com/office/drawing/2014/main" id="{2653317A-9667-B3DD-7BB0-32C97BC97C69}"/>
                  </a:ext>
                </a:extLst>
              </p:cNvPr>
              <p:cNvSpPr/>
              <p:nvPr/>
            </p:nvSpPr>
            <p:spPr>
              <a:xfrm>
                <a:off x="7101595"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571E08-994B-E12F-1064-E0C519FB8648}"/>
                  </a:ext>
                </a:extLst>
              </p:cNvPr>
              <p:cNvSpPr/>
              <p:nvPr/>
            </p:nvSpPr>
            <p:spPr>
              <a:xfrm>
                <a:off x="7332601" y="6146674"/>
                <a:ext cx="231006" cy="20605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DE09CD9-CF5B-0D50-7D5F-E3C019BF4811}"/>
                  </a:ext>
                </a:extLst>
              </p:cNvPr>
              <p:cNvSpPr/>
              <p:nvPr/>
            </p:nvSpPr>
            <p:spPr>
              <a:xfrm>
                <a:off x="7563608" y="5770023"/>
                <a:ext cx="231006" cy="582706"/>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0BF47C-DF0A-718F-1465-8969045B07CC}"/>
                  </a:ext>
                </a:extLst>
              </p:cNvPr>
              <p:cNvSpPr/>
              <p:nvPr/>
            </p:nvSpPr>
            <p:spPr>
              <a:xfrm>
                <a:off x="7794614" y="5987814"/>
                <a:ext cx="231006" cy="364915"/>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F3BC2CD-5951-C5BE-F030-F6D54273C022}"/>
                  </a:ext>
                </a:extLst>
              </p:cNvPr>
              <p:cNvSpPr/>
              <p:nvPr/>
            </p:nvSpPr>
            <p:spPr>
              <a:xfrm>
                <a:off x="8256626"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30E99A5-F394-0606-5872-A10B1FBA1F1F}"/>
                  </a:ext>
                </a:extLst>
              </p:cNvPr>
              <p:cNvSpPr/>
              <p:nvPr/>
            </p:nvSpPr>
            <p:spPr>
              <a:xfrm>
                <a:off x="8487633" y="5534548"/>
                <a:ext cx="231006" cy="827089"/>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703A42C-9437-B211-34A2-FEAA57E0FB7B}"/>
                  </a:ext>
                </a:extLst>
              </p:cNvPr>
              <p:cNvSpPr/>
              <p:nvPr/>
            </p:nvSpPr>
            <p:spPr>
              <a:xfrm>
                <a:off x="8718639" y="5792707"/>
                <a:ext cx="231006" cy="560020"/>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B272513-76C4-942F-6D20-397EAB2C6C26}"/>
                  </a:ext>
                </a:extLst>
              </p:cNvPr>
              <p:cNvSpPr/>
              <p:nvPr/>
            </p:nvSpPr>
            <p:spPr>
              <a:xfrm>
                <a:off x="8025620" y="6056124"/>
                <a:ext cx="231006" cy="296604"/>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Freeform: Shape 42">
              <a:extLst>
                <a:ext uri="{FF2B5EF4-FFF2-40B4-BE49-F238E27FC236}">
                  <a16:creationId xmlns:a16="http://schemas.microsoft.com/office/drawing/2014/main" id="{3CEA5889-0F88-6DAE-0CDA-E1D4ACF1BDD0}"/>
                </a:ext>
              </a:extLst>
            </p:cNvPr>
            <p:cNvSpPr/>
            <p:nvPr/>
          </p:nvSpPr>
          <p:spPr>
            <a:xfrm>
              <a:off x="7063512" y="4475504"/>
              <a:ext cx="1924215" cy="1924215"/>
            </a:xfrm>
            <a:custGeom>
              <a:avLst/>
              <a:gdLst>
                <a:gd name="connsiteX0" fmla="*/ 346096 w 1924215"/>
                <a:gd name="connsiteY0" fmla="*/ 38082 h 1924215"/>
                <a:gd name="connsiteX1" fmla="*/ 38082 w 1924215"/>
                <a:gd name="connsiteY1" fmla="*/ 346096 h 1924215"/>
                <a:gd name="connsiteX2" fmla="*/ 38082 w 1924215"/>
                <a:gd name="connsiteY2" fmla="*/ 1578118 h 1924215"/>
                <a:gd name="connsiteX3" fmla="*/ 346096 w 1924215"/>
                <a:gd name="connsiteY3" fmla="*/ 1886132 h 1924215"/>
                <a:gd name="connsiteX4" fmla="*/ 1578118 w 1924215"/>
                <a:gd name="connsiteY4" fmla="*/ 1886132 h 1924215"/>
                <a:gd name="connsiteX5" fmla="*/ 1886132 w 1924215"/>
                <a:gd name="connsiteY5" fmla="*/ 1578118 h 1924215"/>
                <a:gd name="connsiteX6" fmla="*/ 1886132 w 1924215"/>
                <a:gd name="connsiteY6" fmla="*/ 346096 h 1924215"/>
                <a:gd name="connsiteX7" fmla="*/ 1578118 w 1924215"/>
                <a:gd name="connsiteY7" fmla="*/ 38082 h 1924215"/>
                <a:gd name="connsiteX8" fmla="*/ 0 w 1924215"/>
                <a:gd name="connsiteY8" fmla="*/ 0 h 1924215"/>
                <a:gd name="connsiteX9" fmla="*/ 1924215 w 1924215"/>
                <a:gd name="connsiteY9" fmla="*/ 0 h 1924215"/>
                <a:gd name="connsiteX10" fmla="*/ 1924215 w 1924215"/>
                <a:gd name="connsiteY10" fmla="*/ 1924215 h 1924215"/>
                <a:gd name="connsiteX11" fmla="*/ 0 w 1924215"/>
                <a:gd name="connsiteY11" fmla="*/ 1924215 h 192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215" h="1924215">
                  <a:moveTo>
                    <a:pt x="346096" y="38082"/>
                  </a:moveTo>
                  <a:cubicBezTo>
                    <a:pt x="175985" y="38082"/>
                    <a:pt x="38082" y="175985"/>
                    <a:pt x="38082" y="346096"/>
                  </a:cubicBezTo>
                  <a:lnTo>
                    <a:pt x="38082" y="1578118"/>
                  </a:lnTo>
                  <a:cubicBezTo>
                    <a:pt x="38082" y="1748229"/>
                    <a:pt x="175985" y="1886132"/>
                    <a:pt x="346096" y="1886132"/>
                  </a:cubicBezTo>
                  <a:lnTo>
                    <a:pt x="1578118" y="1886132"/>
                  </a:lnTo>
                  <a:cubicBezTo>
                    <a:pt x="1748229" y="1886132"/>
                    <a:pt x="1886132" y="1748229"/>
                    <a:pt x="1886132" y="1578118"/>
                  </a:cubicBezTo>
                  <a:lnTo>
                    <a:pt x="1886132" y="346096"/>
                  </a:lnTo>
                  <a:cubicBezTo>
                    <a:pt x="1886132" y="175985"/>
                    <a:pt x="1748229" y="38082"/>
                    <a:pt x="1578118" y="38082"/>
                  </a:cubicBezTo>
                  <a:close/>
                  <a:moveTo>
                    <a:pt x="0" y="0"/>
                  </a:moveTo>
                  <a:lnTo>
                    <a:pt x="1924215" y="0"/>
                  </a:lnTo>
                  <a:lnTo>
                    <a:pt x="1924215" y="1924215"/>
                  </a:lnTo>
                  <a:lnTo>
                    <a:pt x="0" y="1924215"/>
                  </a:lnTo>
                  <a:close/>
                </a:path>
              </a:pathLst>
            </a:cu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5" name="Group 134">
            <a:extLst>
              <a:ext uri="{FF2B5EF4-FFF2-40B4-BE49-F238E27FC236}">
                <a16:creationId xmlns:a16="http://schemas.microsoft.com/office/drawing/2014/main" id="{8BF54EC7-CBCE-C479-2E14-37E02B7480A4}"/>
              </a:ext>
            </a:extLst>
          </p:cNvPr>
          <p:cNvGrpSpPr/>
          <p:nvPr/>
        </p:nvGrpSpPr>
        <p:grpSpPr>
          <a:xfrm>
            <a:off x="2523209" y="2985238"/>
            <a:ext cx="1464286" cy="231007"/>
            <a:chOff x="1208128" y="3369939"/>
            <a:chExt cx="1848049" cy="231007"/>
          </a:xfrm>
        </p:grpSpPr>
        <p:sp>
          <p:nvSpPr>
            <p:cNvPr id="104" name="Rectangle 103">
              <a:extLst>
                <a:ext uri="{FF2B5EF4-FFF2-40B4-BE49-F238E27FC236}">
                  <a16:creationId xmlns:a16="http://schemas.microsoft.com/office/drawing/2014/main" id="{CD40E75C-D19F-16C1-D854-713E3660E4C1}"/>
                </a:ext>
              </a:extLst>
            </p:cNvPr>
            <p:cNvSpPr/>
            <p:nvPr/>
          </p:nvSpPr>
          <p:spPr>
            <a:xfrm rot="16200000">
              <a:off x="1830495" y="3174373"/>
              <a:ext cx="231006" cy="622137"/>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77E44F0-E1CD-0314-5351-DE8503427B2F}"/>
                </a:ext>
              </a:extLst>
            </p:cNvPr>
            <p:cNvSpPr/>
            <p:nvPr/>
          </p:nvSpPr>
          <p:spPr>
            <a:xfrm rot="16200000">
              <a:off x="1306025" y="3272043"/>
              <a:ext cx="231006" cy="426799"/>
            </a:xfrm>
            <a:prstGeom prst="rect">
              <a:avLst/>
            </a:prstGeom>
            <a:solidFill>
              <a:schemeClr val="accent4">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D17319F-9532-2CCF-7D87-5C3B160D35C2}"/>
                </a:ext>
              </a:extLst>
            </p:cNvPr>
            <p:cNvSpPr/>
            <p:nvPr/>
          </p:nvSpPr>
          <p:spPr>
            <a:xfrm rot="16200000">
              <a:off x="2541121" y="3085888"/>
              <a:ext cx="231006" cy="799107"/>
            </a:xfrm>
            <a:prstGeom prst="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136">
            <a:extLst>
              <a:ext uri="{FF2B5EF4-FFF2-40B4-BE49-F238E27FC236}">
                <a16:creationId xmlns:a16="http://schemas.microsoft.com/office/drawing/2014/main" id="{E483F785-B0DA-1193-AF82-958FFBA14C9C}"/>
              </a:ext>
            </a:extLst>
          </p:cNvPr>
          <p:cNvSpPr txBox="1"/>
          <p:nvPr/>
        </p:nvSpPr>
        <p:spPr>
          <a:xfrm>
            <a:off x="1509902" y="840095"/>
            <a:ext cx="3490900" cy="400110"/>
          </a:xfrm>
          <a:prstGeom prst="rect">
            <a:avLst/>
          </a:prstGeom>
          <a:noFill/>
        </p:spPr>
        <p:txBody>
          <a:bodyPr wrap="square" rtlCol="0">
            <a:spAutoFit/>
          </a:bodyPr>
          <a:lstStyle/>
          <a:p>
            <a:pPr algn="ctr"/>
            <a:r>
              <a:rPr lang="en-US" sz="2000" b="1" dirty="0">
                <a:latin typeface="LM Roman 12" panose="00000500000000000000" pitchFamily="50" charset="0"/>
              </a:rPr>
              <a:t>Single-cell RNA-seq</a:t>
            </a:r>
          </a:p>
        </p:txBody>
      </p:sp>
      <p:sp>
        <p:nvSpPr>
          <p:cNvPr id="138" name="TextBox 137">
            <a:extLst>
              <a:ext uri="{FF2B5EF4-FFF2-40B4-BE49-F238E27FC236}">
                <a16:creationId xmlns:a16="http://schemas.microsoft.com/office/drawing/2014/main" id="{E2345399-1FE2-D722-9DC8-CA13C7A20C1F}"/>
              </a:ext>
            </a:extLst>
          </p:cNvPr>
          <p:cNvSpPr txBox="1"/>
          <p:nvPr/>
        </p:nvSpPr>
        <p:spPr>
          <a:xfrm>
            <a:off x="1608877" y="4540867"/>
            <a:ext cx="3490900" cy="400110"/>
          </a:xfrm>
          <a:prstGeom prst="rect">
            <a:avLst/>
          </a:prstGeom>
          <a:noFill/>
        </p:spPr>
        <p:txBody>
          <a:bodyPr wrap="square" rtlCol="0">
            <a:spAutoFit/>
          </a:bodyPr>
          <a:lstStyle/>
          <a:p>
            <a:pPr algn="ctr"/>
            <a:r>
              <a:rPr lang="en-US" sz="2000" b="1" dirty="0">
                <a:latin typeface="LM Roman 12" panose="00000500000000000000" pitchFamily="50" charset="0"/>
              </a:rPr>
              <a:t>Bulk RNA-seq</a:t>
            </a:r>
          </a:p>
        </p:txBody>
      </p:sp>
      <p:sp>
        <p:nvSpPr>
          <p:cNvPr id="139" name="TextBox 138">
            <a:extLst>
              <a:ext uri="{FF2B5EF4-FFF2-40B4-BE49-F238E27FC236}">
                <a16:creationId xmlns:a16="http://schemas.microsoft.com/office/drawing/2014/main" id="{35BFC862-C93E-703A-2C34-A6C14AF28E54}"/>
              </a:ext>
            </a:extLst>
          </p:cNvPr>
          <p:cNvSpPr txBox="1"/>
          <p:nvPr/>
        </p:nvSpPr>
        <p:spPr>
          <a:xfrm>
            <a:off x="2615658" y="3185615"/>
            <a:ext cx="1279388" cy="400110"/>
          </a:xfrm>
          <a:prstGeom prst="rect">
            <a:avLst/>
          </a:prstGeom>
          <a:noFill/>
        </p:spPr>
        <p:txBody>
          <a:bodyPr wrap="square" rtlCol="0">
            <a:spAutoFit/>
          </a:bodyPr>
          <a:lstStyle/>
          <a:p>
            <a:pPr algn="ctr"/>
            <a:r>
              <a:rPr lang="en-US" sz="2000" dirty="0">
                <a:latin typeface="LM Roman 12" panose="00000500000000000000" pitchFamily="50" charset="0"/>
              </a:rPr>
              <a:t>Cell types</a:t>
            </a:r>
          </a:p>
        </p:txBody>
      </p:sp>
      <p:sp>
        <p:nvSpPr>
          <p:cNvPr id="140" name="TextBox 139">
            <a:extLst>
              <a:ext uri="{FF2B5EF4-FFF2-40B4-BE49-F238E27FC236}">
                <a16:creationId xmlns:a16="http://schemas.microsoft.com/office/drawing/2014/main" id="{0E68068E-55E8-D1F9-FD7D-FB9086848628}"/>
              </a:ext>
            </a:extLst>
          </p:cNvPr>
          <p:cNvSpPr txBox="1"/>
          <p:nvPr/>
        </p:nvSpPr>
        <p:spPr>
          <a:xfrm>
            <a:off x="2615658" y="1147439"/>
            <a:ext cx="1279388" cy="400110"/>
          </a:xfrm>
          <a:prstGeom prst="rect">
            <a:avLst/>
          </a:prstGeom>
          <a:noFill/>
        </p:spPr>
        <p:txBody>
          <a:bodyPr wrap="square" rtlCol="0">
            <a:spAutoFit/>
          </a:bodyPr>
          <a:lstStyle/>
          <a:p>
            <a:pPr algn="ctr"/>
            <a:r>
              <a:rPr lang="en-US" sz="2000" dirty="0">
                <a:latin typeface="LM Roman 12" panose="00000500000000000000" pitchFamily="50" charset="0"/>
              </a:rPr>
              <a:t>Cells</a:t>
            </a:r>
          </a:p>
        </p:txBody>
      </p:sp>
      <p:sp>
        <p:nvSpPr>
          <p:cNvPr id="141" name="TextBox 140">
            <a:extLst>
              <a:ext uri="{FF2B5EF4-FFF2-40B4-BE49-F238E27FC236}">
                <a16:creationId xmlns:a16="http://schemas.microsoft.com/office/drawing/2014/main" id="{31BECF64-6A7F-796B-02AA-BF3A9B945A1B}"/>
              </a:ext>
            </a:extLst>
          </p:cNvPr>
          <p:cNvSpPr txBox="1"/>
          <p:nvPr/>
        </p:nvSpPr>
        <p:spPr>
          <a:xfrm rot="16200000">
            <a:off x="1717499" y="5720961"/>
            <a:ext cx="1279388" cy="400110"/>
          </a:xfrm>
          <a:prstGeom prst="rect">
            <a:avLst/>
          </a:prstGeom>
          <a:noFill/>
        </p:spPr>
        <p:txBody>
          <a:bodyPr wrap="square" rtlCol="0">
            <a:spAutoFit/>
          </a:bodyPr>
          <a:lstStyle/>
          <a:p>
            <a:pPr algn="ctr"/>
            <a:r>
              <a:rPr lang="en-US" sz="2000" dirty="0">
                <a:latin typeface="LM Roman 12" panose="00000500000000000000" pitchFamily="50" charset="0"/>
              </a:rPr>
              <a:t>Genes</a:t>
            </a:r>
          </a:p>
        </p:txBody>
      </p:sp>
      <p:sp>
        <p:nvSpPr>
          <p:cNvPr id="142" name="TextBox 141">
            <a:extLst>
              <a:ext uri="{FF2B5EF4-FFF2-40B4-BE49-F238E27FC236}">
                <a16:creationId xmlns:a16="http://schemas.microsoft.com/office/drawing/2014/main" id="{A7C2B5C8-5033-78F6-5C78-DD2BCA0F646E}"/>
              </a:ext>
            </a:extLst>
          </p:cNvPr>
          <p:cNvSpPr txBox="1"/>
          <p:nvPr/>
        </p:nvSpPr>
        <p:spPr>
          <a:xfrm>
            <a:off x="2615658" y="4839030"/>
            <a:ext cx="1279388" cy="400110"/>
          </a:xfrm>
          <a:prstGeom prst="rect">
            <a:avLst/>
          </a:prstGeom>
          <a:noFill/>
        </p:spPr>
        <p:txBody>
          <a:bodyPr wrap="square" rtlCol="0">
            <a:spAutoFit/>
          </a:bodyPr>
          <a:lstStyle/>
          <a:p>
            <a:pPr algn="ctr"/>
            <a:r>
              <a:rPr lang="en-US" sz="2000" dirty="0">
                <a:latin typeface="LM Roman 12" panose="00000500000000000000" pitchFamily="50" charset="0"/>
              </a:rPr>
              <a:t>Cells</a:t>
            </a:r>
          </a:p>
        </p:txBody>
      </p:sp>
      <p:sp>
        <p:nvSpPr>
          <p:cNvPr id="143" name="TextBox 142">
            <a:extLst>
              <a:ext uri="{FF2B5EF4-FFF2-40B4-BE49-F238E27FC236}">
                <a16:creationId xmlns:a16="http://schemas.microsoft.com/office/drawing/2014/main" id="{88E29E62-41E5-05F1-62B1-D5303EAFCAAC}"/>
              </a:ext>
            </a:extLst>
          </p:cNvPr>
          <p:cNvSpPr txBox="1"/>
          <p:nvPr/>
        </p:nvSpPr>
        <p:spPr>
          <a:xfrm rot="16200000">
            <a:off x="1717498" y="2032620"/>
            <a:ext cx="1279388" cy="400110"/>
          </a:xfrm>
          <a:prstGeom prst="rect">
            <a:avLst/>
          </a:prstGeom>
          <a:noFill/>
        </p:spPr>
        <p:txBody>
          <a:bodyPr wrap="square" rtlCol="0">
            <a:spAutoFit/>
          </a:bodyPr>
          <a:lstStyle/>
          <a:p>
            <a:pPr algn="ctr"/>
            <a:r>
              <a:rPr lang="en-US" sz="2000" dirty="0">
                <a:latin typeface="LM Roman 12" panose="00000500000000000000" pitchFamily="50" charset="0"/>
              </a:rPr>
              <a:t>Genes</a:t>
            </a:r>
          </a:p>
        </p:txBody>
      </p:sp>
      <p:sp>
        <p:nvSpPr>
          <p:cNvPr id="144" name="TextBox 143">
            <a:extLst>
              <a:ext uri="{FF2B5EF4-FFF2-40B4-BE49-F238E27FC236}">
                <a16:creationId xmlns:a16="http://schemas.microsoft.com/office/drawing/2014/main" id="{CC8DD1EE-31DD-4264-0EE8-1675AA1039E1}"/>
              </a:ext>
            </a:extLst>
          </p:cNvPr>
          <p:cNvSpPr txBox="1"/>
          <p:nvPr/>
        </p:nvSpPr>
        <p:spPr>
          <a:xfrm>
            <a:off x="7245256" y="836945"/>
            <a:ext cx="3490900" cy="400110"/>
          </a:xfrm>
          <a:prstGeom prst="rect">
            <a:avLst/>
          </a:prstGeom>
          <a:noFill/>
        </p:spPr>
        <p:txBody>
          <a:bodyPr wrap="square" rtlCol="0">
            <a:spAutoFit/>
          </a:bodyPr>
          <a:lstStyle/>
          <a:p>
            <a:pPr algn="ctr"/>
            <a:r>
              <a:rPr lang="en-US" sz="2000" b="1" dirty="0">
                <a:latin typeface="LM Roman 12" panose="00000500000000000000" pitchFamily="50" charset="0"/>
              </a:rPr>
              <a:t>Ground-Truth</a:t>
            </a:r>
          </a:p>
        </p:txBody>
      </p:sp>
      <p:sp>
        <p:nvSpPr>
          <p:cNvPr id="145" name="TextBox 144">
            <a:extLst>
              <a:ext uri="{FF2B5EF4-FFF2-40B4-BE49-F238E27FC236}">
                <a16:creationId xmlns:a16="http://schemas.microsoft.com/office/drawing/2014/main" id="{513BC335-4698-5948-4D1F-21DC37919889}"/>
              </a:ext>
            </a:extLst>
          </p:cNvPr>
          <p:cNvSpPr txBox="1"/>
          <p:nvPr/>
        </p:nvSpPr>
        <p:spPr>
          <a:xfrm>
            <a:off x="8309121" y="1135381"/>
            <a:ext cx="1379380" cy="400110"/>
          </a:xfrm>
          <a:prstGeom prst="rect">
            <a:avLst/>
          </a:prstGeom>
          <a:noFill/>
        </p:spPr>
        <p:txBody>
          <a:bodyPr wrap="square" rtlCol="0">
            <a:spAutoFit/>
          </a:bodyPr>
          <a:lstStyle/>
          <a:p>
            <a:pPr algn="ctr"/>
            <a:r>
              <a:rPr lang="en-US" sz="2000" dirty="0">
                <a:latin typeface="LM Roman 12" panose="00000500000000000000" pitchFamily="50" charset="0"/>
              </a:rPr>
              <a:t>Samples</a:t>
            </a:r>
          </a:p>
        </p:txBody>
      </p:sp>
      <p:sp>
        <p:nvSpPr>
          <p:cNvPr id="146" name="TextBox 145">
            <a:extLst>
              <a:ext uri="{FF2B5EF4-FFF2-40B4-BE49-F238E27FC236}">
                <a16:creationId xmlns:a16="http://schemas.microsoft.com/office/drawing/2014/main" id="{F5D29C25-DD22-6F1B-9C5B-5EA8D4D4272E}"/>
              </a:ext>
            </a:extLst>
          </p:cNvPr>
          <p:cNvSpPr txBox="1"/>
          <p:nvPr/>
        </p:nvSpPr>
        <p:spPr>
          <a:xfrm rot="16200000">
            <a:off x="7100188" y="1878731"/>
            <a:ext cx="1673007" cy="707886"/>
          </a:xfrm>
          <a:prstGeom prst="rect">
            <a:avLst/>
          </a:prstGeom>
          <a:noFill/>
        </p:spPr>
        <p:txBody>
          <a:bodyPr wrap="square" rtlCol="0">
            <a:spAutoFit/>
          </a:bodyPr>
          <a:lstStyle/>
          <a:p>
            <a:pPr algn="ctr"/>
            <a:r>
              <a:rPr lang="en-US" sz="2000" dirty="0">
                <a:latin typeface="LM Roman 12" panose="00000500000000000000" pitchFamily="50" charset="0"/>
              </a:rPr>
              <a:t>Cell type proportions</a:t>
            </a:r>
          </a:p>
        </p:txBody>
      </p:sp>
      <p:sp>
        <p:nvSpPr>
          <p:cNvPr id="147" name="TextBox 146">
            <a:extLst>
              <a:ext uri="{FF2B5EF4-FFF2-40B4-BE49-F238E27FC236}">
                <a16:creationId xmlns:a16="http://schemas.microsoft.com/office/drawing/2014/main" id="{7A9BD188-6BB6-DC2A-D2B3-4CF82386391B}"/>
              </a:ext>
            </a:extLst>
          </p:cNvPr>
          <p:cNvSpPr txBox="1"/>
          <p:nvPr/>
        </p:nvSpPr>
        <p:spPr>
          <a:xfrm rot="16200000">
            <a:off x="7097232" y="5615276"/>
            <a:ext cx="1673007" cy="707886"/>
          </a:xfrm>
          <a:prstGeom prst="rect">
            <a:avLst/>
          </a:prstGeom>
          <a:noFill/>
        </p:spPr>
        <p:txBody>
          <a:bodyPr wrap="square" rtlCol="0">
            <a:spAutoFit/>
          </a:bodyPr>
          <a:lstStyle/>
          <a:p>
            <a:pPr algn="ctr"/>
            <a:r>
              <a:rPr lang="en-US" sz="2000" dirty="0">
                <a:latin typeface="LM Roman 12" panose="00000500000000000000" pitchFamily="50" charset="0"/>
              </a:rPr>
              <a:t>Cell type proportions</a:t>
            </a:r>
          </a:p>
        </p:txBody>
      </p:sp>
      <p:sp>
        <p:nvSpPr>
          <p:cNvPr id="148" name="TextBox 147">
            <a:extLst>
              <a:ext uri="{FF2B5EF4-FFF2-40B4-BE49-F238E27FC236}">
                <a16:creationId xmlns:a16="http://schemas.microsoft.com/office/drawing/2014/main" id="{A7A2E60B-E005-9FDE-AAB9-24777162A09E}"/>
              </a:ext>
            </a:extLst>
          </p:cNvPr>
          <p:cNvSpPr txBox="1"/>
          <p:nvPr/>
        </p:nvSpPr>
        <p:spPr>
          <a:xfrm>
            <a:off x="8317854" y="4848942"/>
            <a:ext cx="1379380" cy="400110"/>
          </a:xfrm>
          <a:prstGeom prst="rect">
            <a:avLst/>
          </a:prstGeom>
          <a:noFill/>
        </p:spPr>
        <p:txBody>
          <a:bodyPr wrap="square" rtlCol="0">
            <a:spAutoFit/>
          </a:bodyPr>
          <a:lstStyle/>
          <a:p>
            <a:pPr algn="ctr"/>
            <a:r>
              <a:rPr lang="en-US" sz="2000" dirty="0">
                <a:latin typeface="LM Roman 12" panose="00000500000000000000" pitchFamily="50" charset="0"/>
              </a:rPr>
              <a:t>Samples</a:t>
            </a:r>
          </a:p>
        </p:txBody>
      </p:sp>
      <p:sp>
        <p:nvSpPr>
          <p:cNvPr id="149" name="TextBox 148">
            <a:extLst>
              <a:ext uri="{FF2B5EF4-FFF2-40B4-BE49-F238E27FC236}">
                <a16:creationId xmlns:a16="http://schemas.microsoft.com/office/drawing/2014/main" id="{4E1ABAD2-161D-B935-CBA1-B0415DF56690}"/>
              </a:ext>
            </a:extLst>
          </p:cNvPr>
          <p:cNvSpPr txBox="1"/>
          <p:nvPr/>
        </p:nvSpPr>
        <p:spPr>
          <a:xfrm>
            <a:off x="8113483" y="4551470"/>
            <a:ext cx="1761539" cy="400110"/>
          </a:xfrm>
          <a:prstGeom prst="rect">
            <a:avLst/>
          </a:prstGeom>
          <a:noFill/>
        </p:spPr>
        <p:txBody>
          <a:bodyPr wrap="square" rtlCol="0">
            <a:spAutoFit/>
          </a:bodyPr>
          <a:lstStyle/>
          <a:p>
            <a:pPr algn="ctr"/>
            <a:r>
              <a:rPr lang="en-US" sz="2000" b="1" dirty="0">
                <a:latin typeface="LM Roman 12" panose="00000500000000000000" pitchFamily="50" charset="0"/>
              </a:rPr>
              <a:t>Results</a:t>
            </a:r>
          </a:p>
        </p:txBody>
      </p:sp>
      <p:sp>
        <p:nvSpPr>
          <p:cNvPr id="150" name="TextBox 149">
            <a:extLst>
              <a:ext uri="{FF2B5EF4-FFF2-40B4-BE49-F238E27FC236}">
                <a16:creationId xmlns:a16="http://schemas.microsoft.com/office/drawing/2014/main" id="{E656A45F-FF19-288E-82F0-F38BBBFFF1FC}"/>
              </a:ext>
            </a:extLst>
          </p:cNvPr>
          <p:cNvSpPr txBox="1"/>
          <p:nvPr/>
        </p:nvSpPr>
        <p:spPr>
          <a:xfrm>
            <a:off x="10163478" y="2750939"/>
            <a:ext cx="2028522" cy="400110"/>
          </a:xfrm>
          <a:prstGeom prst="rect">
            <a:avLst/>
          </a:prstGeom>
          <a:noFill/>
        </p:spPr>
        <p:txBody>
          <a:bodyPr wrap="square" rtlCol="0">
            <a:spAutoFit/>
          </a:bodyPr>
          <a:lstStyle/>
          <a:p>
            <a:pPr algn="ctr"/>
            <a:r>
              <a:rPr lang="en-US" sz="2000" b="1" dirty="0">
                <a:latin typeface="LM Roman 12" panose="00000500000000000000" pitchFamily="50" charset="0"/>
              </a:rPr>
              <a:t>Benchmarking</a:t>
            </a:r>
          </a:p>
        </p:txBody>
      </p:sp>
      <p:cxnSp>
        <p:nvCxnSpPr>
          <p:cNvPr id="152" name="Straight Arrow Connector 151">
            <a:extLst>
              <a:ext uri="{FF2B5EF4-FFF2-40B4-BE49-F238E27FC236}">
                <a16:creationId xmlns:a16="http://schemas.microsoft.com/office/drawing/2014/main" id="{2D7EC763-DEDB-721A-4950-C9FC4134DE8B}"/>
              </a:ext>
            </a:extLst>
          </p:cNvPr>
          <p:cNvCxnSpPr>
            <a:cxnSpLocks/>
            <a:endCxn id="146" idx="0"/>
          </p:cNvCxnSpPr>
          <p:nvPr/>
        </p:nvCxnSpPr>
        <p:spPr>
          <a:xfrm>
            <a:off x="4117644" y="2232674"/>
            <a:ext cx="3465105"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159" name="Group 158">
            <a:extLst>
              <a:ext uri="{FF2B5EF4-FFF2-40B4-BE49-F238E27FC236}">
                <a16:creationId xmlns:a16="http://schemas.microsoft.com/office/drawing/2014/main" id="{DBBA36D6-2A75-BD32-C47A-F635B378A94D}"/>
              </a:ext>
            </a:extLst>
          </p:cNvPr>
          <p:cNvGrpSpPr/>
          <p:nvPr/>
        </p:nvGrpSpPr>
        <p:grpSpPr>
          <a:xfrm>
            <a:off x="4727254" y="5682986"/>
            <a:ext cx="2215193" cy="649113"/>
            <a:chOff x="4742850" y="5192237"/>
            <a:chExt cx="2215193" cy="649113"/>
          </a:xfrm>
        </p:grpSpPr>
        <p:sp>
          <p:nvSpPr>
            <p:cNvPr id="157" name="Rectangle: Rounded Corners 156">
              <a:extLst>
                <a:ext uri="{FF2B5EF4-FFF2-40B4-BE49-F238E27FC236}">
                  <a16:creationId xmlns:a16="http://schemas.microsoft.com/office/drawing/2014/main" id="{8171FFF2-014F-6727-DBB5-CF42D8053E1F}"/>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B9BD5A5D-CFF7-2EA5-9D54-A73E62497AB8}"/>
                </a:ext>
              </a:extLst>
            </p:cNvPr>
            <p:cNvSpPr txBox="1"/>
            <p:nvPr/>
          </p:nvSpPr>
          <p:spPr>
            <a:xfrm>
              <a:off x="4823095" y="5311634"/>
              <a:ext cx="2046868" cy="400110"/>
            </a:xfrm>
            <a:prstGeom prst="rect">
              <a:avLst/>
            </a:prstGeom>
            <a:noFill/>
          </p:spPr>
          <p:txBody>
            <a:bodyPr wrap="square" rtlCol="0">
              <a:spAutoFit/>
            </a:bodyPr>
            <a:lstStyle/>
            <a:p>
              <a:pPr algn="ctr"/>
              <a:r>
                <a:rPr lang="en-US" sz="2000" b="1" dirty="0">
                  <a:latin typeface="LM Roman 12" panose="00000500000000000000" pitchFamily="50" charset="0"/>
                </a:rPr>
                <a:t>Deconvolution</a:t>
              </a:r>
            </a:p>
          </p:txBody>
        </p:sp>
      </p:grpSp>
      <p:cxnSp>
        <p:nvCxnSpPr>
          <p:cNvPr id="168" name="Straight Arrow Connector 167">
            <a:extLst>
              <a:ext uri="{FF2B5EF4-FFF2-40B4-BE49-F238E27FC236}">
                <a16:creationId xmlns:a16="http://schemas.microsoft.com/office/drawing/2014/main" id="{A4952C87-C2CC-773F-CCEA-954B31E65134}"/>
              </a:ext>
            </a:extLst>
          </p:cNvPr>
          <p:cNvCxnSpPr>
            <a:cxnSpLocks/>
            <a:endCxn id="157" idx="1"/>
          </p:cNvCxnSpPr>
          <p:nvPr/>
        </p:nvCxnSpPr>
        <p:spPr>
          <a:xfrm>
            <a:off x="4141916" y="6007543"/>
            <a:ext cx="585338"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478CC19E-A701-31BB-C4AA-221516A65436}"/>
              </a:ext>
            </a:extLst>
          </p:cNvPr>
          <p:cNvCxnSpPr>
            <a:cxnSpLocks/>
            <a:endCxn id="149" idx="0"/>
          </p:cNvCxnSpPr>
          <p:nvPr/>
        </p:nvCxnSpPr>
        <p:spPr>
          <a:xfrm>
            <a:off x="8982083" y="3069178"/>
            <a:ext cx="12170" cy="148229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Arrow Connector 181">
            <a:extLst>
              <a:ext uri="{FF2B5EF4-FFF2-40B4-BE49-F238E27FC236}">
                <a16:creationId xmlns:a16="http://schemas.microsoft.com/office/drawing/2014/main" id="{93E11B0E-6FE0-2BFC-B679-9D784D7FD74D}"/>
              </a:ext>
            </a:extLst>
          </p:cNvPr>
          <p:cNvCxnSpPr>
            <a:cxnSpLocks/>
          </p:cNvCxnSpPr>
          <p:nvPr/>
        </p:nvCxnSpPr>
        <p:spPr>
          <a:xfrm>
            <a:off x="8990706" y="3870561"/>
            <a:ext cx="1368514"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221" name="Group 220">
            <a:extLst>
              <a:ext uri="{FF2B5EF4-FFF2-40B4-BE49-F238E27FC236}">
                <a16:creationId xmlns:a16="http://schemas.microsoft.com/office/drawing/2014/main" id="{E5E28392-995E-F491-1820-0477F8B3FC06}"/>
              </a:ext>
            </a:extLst>
          </p:cNvPr>
          <p:cNvGrpSpPr/>
          <p:nvPr/>
        </p:nvGrpSpPr>
        <p:grpSpPr>
          <a:xfrm>
            <a:off x="10535343" y="3164857"/>
            <a:ext cx="1392136" cy="1411407"/>
            <a:chOff x="9959738" y="4688543"/>
            <a:chExt cx="1392136" cy="1411407"/>
          </a:xfrm>
        </p:grpSpPr>
        <p:grpSp>
          <p:nvGrpSpPr>
            <p:cNvPr id="188" name="Group 187">
              <a:extLst>
                <a:ext uri="{FF2B5EF4-FFF2-40B4-BE49-F238E27FC236}">
                  <a16:creationId xmlns:a16="http://schemas.microsoft.com/office/drawing/2014/main" id="{C7A714EE-AAED-83E9-59A7-049927325014}"/>
                </a:ext>
              </a:extLst>
            </p:cNvPr>
            <p:cNvGrpSpPr/>
            <p:nvPr/>
          </p:nvGrpSpPr>
          <p:grpSpPr>
            <a:xfrm>
              <a:off x="9959738" y="4688543"/>
              <a:ext cx="1392136" cy="1411407"/>
              <a:chOff x="7682010" y="2404129"/>
              <a:chExt cx="1543244" cy="1564607"/>
            </a:xfrm>
          </p:grpSpPr>
          <p:sp>
            <p:nvSpPr>
              <p:cNvPr id="189" name="Pentagon 188">
                <a:extLst>
                  <a:ext uri="{FF2B5EF4-FFF2-40B4-BE49-F238E27FC236}">
                    <a16:creationId xmlns:a16="http://schemas.microsoft.com/office/drawing/2014/main" id="{847034B0-0285-00F1-0591-F3BF6530CF1A}"/>
                  </a:ext>
                </a:extLst>
              </p:cNvPr>
              <p:cNvSpPr/>
              <p:nvPr/>
            </p:nvSpPr>
            <p:spPr>
              <a:xfrm rot="1074473">
                <a:off x="7682010" y="2404129"/>
                <a:ext cx="1527449" cy="1454714"/>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Pentagon 189">
                <a:extLst>
                  <a:ext uri="{FF2B5EF4-FFF2-40B4-BE49-F238E27FC236}">
                    <a16:creationId xmlns:a16="http://schemas.microsoft.com/office/drawing/2014/main" id="{68794BFD-7016-5C79-D879-2511B19DA284}"/>
                  </a:ext>
                </a:extLst>
              </p:cNvPr>
              <p:cNvSpPr/>
              <p:nvPr/>
            </p:nvSpPr>
            <p:spPr>
              <a:xfrm rot="1074473">
                <a:off x="7918524" y="2629381"/>
                <a:ext cx="1054421" cy="1004210"/>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Pentagon 190">
                <a:extLst>
                  <a:ext uri="{FF2B5EF4-FFF2-40B4-BE49-F238E27FC236}">
                    <a16:creationId xmlns:a16="http://schemas.microsoft.com/office/drawing/2014/main" id="{8F73F026-3EF9-D7BA-E087-D5E60A757125}"/>
                  </a:ext>
                </a:extLst>
              </p:cNvPr>
              <p:cNvSpPr/>
              <p:nvPr/>
            </p:nvSpPr>
            <p:spPr>
              <a:xfrm rot="1074473">
                <a:off x="8190163" y="2888086"/>
                <a:ext cx="511141" cy="486801"/>
              </a:xfrm>
              <a:prstGeom prst="pentagon">
                <a:avLst/>
              </a:prstGeom>
              <a:no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04F9E4AA-7A3E-1837-362A-D0ED84808EC2}"/>
                  </a:ext>
                </a:extLst>
              </p:cNvPr>
              <p:cNvCxnSpPr>
                <a:stCxn id="189" idx="0"/>
              </p:cNvCxnSpPr>
              <p:nvPr/>
            </p:nvCxnSpPr>
            <p:spPr>
              <a:xfrm flipH="1">
                <a:off x="8445733" y="2439368"/>
                <a:ext cx="223655" cy="692118"/>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D3936E18-2087-5393-E907-E690041F0BEA}"/>
                  </a:ext>
                </a:extLst>
              </p:cNvPr>
              <p:cNvCxnSpPr>
                <a:cxnSpLocks/>
                <a:stCxn id="189" idx="5"/>
              </p:cNvCxnSpPr>
              <p:nvPr/>
            </p:nvCxnSpPr>
            <p:spPr>
              <a:xfrm flipH="1" flipV="1">
                <a:off x="8445733" y="3131486"/>
                <a:ext cx="779521" cy="71447"/>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FFB138E9-D7C9-B3E0-11A3-86C2E34CA2E0}"/>
                  </a:ext>
                </a:extLst>
              </p:cNvPr>
              <p:cNvCxnSpPr>
                <a:cxnSpLocks/>
                <a:stCxn id="189" idx="4"/>
              </p:cNvCxnSpPr>
              <p:nvPr/>
            </p:nvCxnSpPr>
            <p:spPr>
              <a:xfrm flipH="1" flipV="1">
                <a:off x="8445733" y="3131486"/>
                <a:ext cx="225488" cy="837250"/>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8B4A9C8B-E1F4-1681-EACA-76987EA3ECFC}"/>
                  </a:ext>
                </a:extLst>
              </p:cNvPr>
              <p:cNvCxnSpPr>
                <a:cxnSpLocks/>
                <a:stCxn id="189" idx="2"/>
              </p:cNvCxnSpPr>
              <p:nvPr/>
            </p:nvCxnSpPr>
            <p:spPr>
              <a:xfrm flipV="1">
                <a:off x="7772944" y="3125018"/>
                <a:ext cx="672789" cy="553446"/>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9799B0CA-A136-600F-ACF5-D0EE4C3D9AC2}"/>
                  </a:ext>
                </a:extLst>
              </p:cNvPr>
              <p:cNvCxnSpPr>
                <a:cxnSpLocks/>
                <a:stCxn id="189" idx="1"/>
              </p:cNvCxnSpPr>
              <p:nvPr/>
            </p:nvCxnSpPr>
            <p:spPr>
              <a:xfrm>
                <a:off x="7771811" y="2733263"/>
                <a:ext cx="664222" cy="391755"/>
              </a:xfrm>
              <a:prstGeom prst="line">
                <a:avLst/>
              </a:prstGeom>
              <a:ln w="19050">
                <a:solidFill>
                  <a:schemeClr val="tx1"/>
                </a:solidFill>
                <a:prstDash val="solid"/>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197" name="Straight Connector 196">
              <a:extLst>
                <a:ext uri="{FF2B5EF4-FFF2-40B4-BE49-F238E27FC236}">
                  <a16:creationId xmlns:a16="http://schemas.microsoft.com/office/drawing/2014/main" id="{55ADFBB2-7195-2048-DCAE-67BD037D7D63}"/>
                </a:ext>
              </a:extLst>
            </p:cNvPr>
            <p:cNvCxnSpPr>
              <a:cxnSpLocks/>
              <a:stCxn id="189" idx="4"/>
            </p:cNvCxnSpPr>
            <p:nvPr/>
          </p:nvCxnSpPr>
          <p:spPr>
            <a:xfrm flipV="1">
              <a:off x="10852090" y="5409131"/>
              <a:ext cx="403506" cy="690819"/>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648EBD26-CA60-6350-C659-F4D71F34DEA1}"/>
                </a:ext>
              </a:extLst>
            </p:cNvPr>
            <p:cNvCxnSpPr>
              <a:cxnSpLocks/>
              <a:stCxn id="189" idx="4"/>
            </p:cNvCxnSpPr>
            <p:nvPr/>
          </p:nvCxnSpPr>
          <p:spPr>
            <a:xfrm flipH="1" flipV="1">
              <a:off x="10313580" y="5603636"/>
              <a:ext cx="538510" cy="496314"/>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831FB68E-9553-517B-BED3-EB3660BB7C2E}"/>
                </a:ext>
              </a:extLst>
            </p:cNvPr>
            <p:cNvCxnSpPr>
              <a:cxnSpLocks/>
            </p:cNvCxnSpPr>
            <p:nvPr/>
          </p:nvCxnSpPr>
          <p:spPr>
            <a:xfrm flipH="1" flipV="1">
              <a:off x="10160301" y="5052540"/>
              <a:ext cx="153279" cy="556930"/>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53687FB0-2C4F-5F5A-8BE9-B1F7B8B93FCD}"/>
                </a:ext>
              </a:extLst>
            </p:cNvPr>
            <p:cNvCxnSpPr>
              <a:cxnSpLocks/>
            </p:cNvCxnSpPr>
            <p:nvPr/>
          </p:nvCxnSpPr>
          <p:spPr>
            <a:xfrm flipH="1">
              <a:off x="10159791" y="4839591"/>
              <a:ext cx="649281" cy="213511"/>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5649CE4C-AD87-9B39-74B8-FFCE5B9B852C}"/>
                </a:ext>
              </a:extLst>
            </p:cNvPr>
            <p:cNvCxnSpPr>
              <a:cxnSpLocks/>
            </p:cNvCxnSpPr>
            <p:nvPr/>
          </p:nvCxnSpPr>
          <p:spPr>
            <a:xfrm>
              <a:off x="10809072" y="4837382"/>
              <a:ext cx="446524" cy="576965"/>
            </a:xfrm>
            <a:prstGeom prst="line">
              <a:avLst/>
            </a:prstGeom>
            <a:ln w="25400">
              <a:solidFill>
                <a:srgbClr val="FF920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9727D800-E38F-3249-691F-2E9433AE6CF1}"/>
                </a:ext>
              </a:extLst>
            </p:cNvPr>
            <p:cNvCxnSpPr>
              <a:cxnSpLocks/>
            </p:cNvCxnSpPr>
            <p:nvPr/>
          </p:nvCxnSpPr>
          <p:spPr>
            <a:xfrm flipV="1">
              <a:off x="10840657" y="5391794"/>
              <a:ext cx="293449" cy="642112"/>
            </a:xfrm>
            <a:prstGeom prst="line">
              <a:avLst/>
            </a:prstGeom>
            <a:ln w="25400">
              <a:solidFill>
                <a:srgbClr val="EA00B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A64759EB-AB88-23E7-616C-7CA0BEDE2C72}"/>
                </a:ext>
              </a:extLst>
            </p:cNvPr>
            <p:cNvCxnSpPr>
              <a:cxnSpLocks/>
              <a:endCxn id="190" idx="5"/>
            </p:cNvCxnSpPr>
            <p:nvPr/>
          </p:nvCxnSpPr>
          <p:spPr>
            <a:xfrm>
              <a:off x="10755811" y="5005570"/>
              <a:ext cx="378295" cy="383602"/>
            </a:xfrm>
            <a:prstGeom prst="line">
              <a:avLst/>
            </a:prstGeom>
            <a:ln w="25400">
              <a:solidFill>
                <a:srgbClr val="EA00B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7F11F5C5-3A4C-758F-2FFF-AB408330F770}"/>
                </a:ext>
              </a:extLst>
            </p:cNvPr>
            <p:cNvCxnSpPr>
              <a:cxnSpLocks/>
            </p:cNvCxnSpPr>
            <p:nvPr/>
          </p:nvCxnSpPr>
          <p:spPr>
            <a:xfrm flipH="1">
              <a:off x="10360136" y="5010007"/>
              <a:ext cx="400797" cy="160831"/>
            </a:xfrm>
            <a:prstGeom prst="line">
              <a:avLst/>
            </a:prstGeom>
            <a:ln w="25400">
              <a:solidFill>
                <a:srgbClr val="EA00B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3143AD13-682D-F411-CDC7-654522219BCE}"/>
                </a:ext>
              </a:extLst>
            </p:cNvPr>
            <p:cNvCxnSpPr>
              <a:cxnSpLocks/>
              <a:stCxn id="190" idx="2"/>
            </p:cNvCxnSpPr>
            <p:nvPr/>
          </p:nvCxnSpPr>
          <p:spPr>
            <a:xfrm flipV="1">
              <a:off x="10229720" y="5170838"/>
              <a:ext cx="130416" cy="514457"/>
            </a:xfrm>
            <a:prstGeom prst="line">
              <a:avLst/>
            </a:prstGeom>
            <a:ln w="25400">
              <a:solidFill>
                <a:srgbClr val="EA00B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B7E9F9B3-95E0-017E-46AF-ABFAC3CDA6E2}"/>
                </a:ext>
              </a:extLst>
            </p:cNvPr>
            <p:cNvCxnSpPr>
              <a:cxnSpLocks/>
              <a:stCxn id="190" idx="2"/>
            </p:cNvCxnSpPr>
            <p:nvPr/>
          </p:nvCxnSpPr>
          <p:spPr>
            <a:xfrm>
              <a:off x="10229720" y="5685294"/>
              <a:ext cx="607277" cy="347310"/>
            </a:xfrm>
            <a:prstGeom prst="line">
              <a:avLst/>
            </a:prstGeom>
            <a:ln w="25400">
              <a:solidFill>
                <a:srgbClr val="EA00B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F86A73DE-302D-5F78-FF00-90496AA2A5C0}"/>
                </a:ext>
              </a:extLst>
            </p:cNvPr>
            <p:cNvCxnSpPr>
              <a:cxnSpLocks/>
              <a:stCxn id="191" idx="0"/>
            </p:cNvCxnSpPr>
            <p:nvPr/>
          </p:nvCxnSpPr>
          <p:spPr>
            <a:xfrm>
              <a:off x="10716196" y="5135750"/>
              <a:ext cx="307792" cy="248880"/>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24991F08-37FF-D04C-6F31-3313CA7389F5}"/>
                </a:ext>
              </a:extLst>
            </p:cNvPr>
            <p:cNvCxnSpPr>
              <a:cxnSpLocks/>
            </p:cNvCxnSpPr>
            <p:nvPr/>
          </p:nvCxnSpPr>
          <p:spPr>
            <a:xfrm flipV="1">
              <a:off x="10821540" y="5384630"/>
              <a:ext cx="202448" cy="584399"/>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B00E42CC-6404-1787-FED6-4024443E782D}"/>
                </a:ext>
              </a:extLst>
            </p:cNvPr>
            <p:cNvCxnSpPr>
              <a:cxnSpLocks/>
            </p:cNvCxnSpPr>
            <p:nvPr/>
          </p:nvCxnSpPr>
          <p:spPr>
            <a:xfrm flipH="1" flipV="1">
              <a:off x="10139818" y="5766953"/>
              <a:ext cx="681721" cy="208171"/>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B9FEC84A-65B9-E92A-E1CF-D9C469FA4910}"/>
                </a:ext>
              </a:extLst>
            </p:cNvPr>
            <p:cNvCxnSpPr>
              <a:cxnSpLocks/>
            </p:cNvCxnSpPr>
            <p:nvPr/>
          </p:nvCxnSpPr>
          <p:spPr>
            <a:xfrm flipH="1">
              <a:off x="10136158" y="5292795"/>
              <a:ext cx="424376" cy="474158"/>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A56A184D-570A-19AD-D28F-CA75BBCD9D1E}"/>
                </a:ext>
              </a:extLst>
            </p:cNvPr>
            <p:cNvCxnSpPr>
              <a:cxnSpLocks/>
              <a:stCxn id="191" idx="0"/>
            </p:cNvCxnSpPr>
            <p:nvPr/>
          </p:nvCxnSpPr>
          <p:spPr>
            <a:xfrm flipH="1">
              <a:off x="10563544" y="5135750"/>
              <a:ext cx="152652" cy="159941"/>
            </a:xfrm>
            <a:prstGeom prst="line">
              <a:avLst/>
            </a:prstGeom>
            <a:ln w="25400">
              <a:solidFill>
                <a:srgbClr val="008AF2"/>
              </a:solidFill>
              <a:prstDash val="solid"/>
              <a:headEnd type="oval"/>
              <a:tailEnd type="oval"/>
            </a:ln>
          </p:spPr>
          <p:style>
            <a:lnRef idx="2">
              <a:schemeClr val="accent1"/>
            </a:lnRef>
            <a:fillRef idx="0">
              <a:schemeClr val="accent1"/>
            </a:fillRef>
            <a:effectRef idx="1">
              <a:schemeClr val="accent1"/>
            </a:effectRef>
            <a:fontRef idx="minor">
              <a:schemeClr val="tx1"/>
            </a:fontRef>
          </p:style>
        </p:cxnSp>
      </p:grpSp>
      <p:pic>
        <p:nvPicPr>
          <p:cNvPr id="7" name="Graphic 6" descr="Users outline">
            <a:extLst>
              <a:ext uri="{FF2B5EF4-FFF2-40B4-BE49-F238E27FC236}">
                <a16:creationId xmlns:a16="http://schemas.microsoft.com/office/drawing/2014/main" id="{6BBAB24F-4C9B-08DA-BA36-EC34E3661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278" y="3178633"/>
            <a:ext cx="1655109" cy="1655109"/>
          </a:xfrm>
          <a:prstGeom prst="rect">
            <a:avLst/>
          </a:prstGeom>
        </p:spPr>
      </p:pic>
      <p:cxnSp>
        <p:nvCxnSpPr>
          <p:cNvPr id="15" name="Straight Arrow Connector 14">
            <a:extLst>
              <a:ext uri="{FF2B5EF4-FFF2-40B4-BE49-F238E27FC236}">
                <a16:creationId xmlns:a16="http://schemas.microsoft.com/office/drawing/2014/main" id="{E0E857CF-8BF3-89F6-9FA5-BECE460BF541}"/>
              </a:ext>
            </a:extLst>
          </p:cNvPr>
          <p:cNvCxnSpPr>
            <a:cxnSpLocks/>
          </p:cNvCxnSpPr>
          <p:nvPr/>
        </p:nvCxnSpPr>
        <p:spPr>
          <a:xfrm flipV="1">
            <a:off x="2125191" y="2994993"/>
            <a:ext cx="305568" cy="36903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FF9BB40-C24F-6626-8A62-3F4872012283}"/>
              </a:ext>
            </a:extLst>
          </p:cNvPr>
          <p:cNvCxnSpPr>
            <a:cxnSpLocks/>
          </p:cNvCxnSpPr>
          <p:nvPr/>
        </p:nvCxnSpPr>
        <p:spPr>
          <a:xfrm>
            <a:off x="2090196" y="4848942"/>
            <a:ext cx="364246" cy="24237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70A05111-7D83-D2B6-C14D-9FFABA1446FF}"/>
              </a:ext>
            </a:extLst>
          </p:cNvPr>
          <p:cNvSpPr txBox="1"/>
          <p:nvPr/>
        </p:nvSpPr>
        <p:spPr>
          <a:xfrm>
            <a:off x="-63831" y="4450290"/>
            <a:ext cx="2263812" cy="1015663"/>
          </a:xfrm>
          <a:prstGeom prst="rect">
            <a:avLst/>
          </a:prstGeom>
          <a:noFill/>
        </p:spPr>
        <p:txBody>
          <a:bodyPr wrap="square" rtlCol="0">
            <a:spAutoFit/>
          </a:bodyPr>
          <a:lstStyle/>
          <a:p>
            <a:pPr algn="ctr"/>
            <a:r>
              <a:rPr lang="en-US" sz="2000" dirty="0">
                <a:latin typeface="LM Roman 12" panose="00000500000000000000" pitchFamily="50" charset="0"/>
              </a:rPr>
              <a:t>before &amp; after treatment </a:t>
            </a:r>
          </a:p>
          <a:p>
            <a:pPr algn="ctr"/>
            <a:r>
              <a:rPr lang="en-US" sz="2000" dirty="0">
                <a:latin typeface="LM Roman 12" panose="00000500000000000000" pitchFamily="50" charset="0"/>
                <a:sym typeface="Symbol" panose="05050102010706020507" pitchFamily="18" charset="2"/>
              </a:rPr>
              <a:t></a:t>
            </a:r>
            <a:r>
              <a:rPr lang="en-US" sz="2000" dirty="0">
                <a:latin typeface="LM Roman 12" panose="00000500000000000000" pitchFamily="50" charset="0"/>
                <a:sym typeface="Wingdings" panose="05000000000000000000" pitchFamily="2" charset="2"/>
              </a:rPr>
              <a:t> </a:t>
            </a:r>
            <a:r>
              <a:rPr lang="en-US" sz="2000" b="1" dirty="0">
                <a:latin typeface="LM Roman 12" panose="00000500000000000000" pitchFamily="50" charset="0"/>
                <a:sym typeface="Wingdings" panose="05000000000000000000" pitchFamily="2" charset="2"/>
              </a:rPr>
              <a:t>48 samples</a:t>
            </a:r>
            <a:endParaRPr lang="en-US" sz="2000" b="1" dirty="0">
              <a:latin typeface="LM Roman 12" panose="00000500000000000000" pitchFamily="50" charset="0"/>
            </a:endParaRPr>
          </a:p>
        </p:txBody>
      </p:sp>
      <p:sp>
        <p:nvSpPr>
          <p:cNvPr id="75" name="TextBox 74">
            <a:extLst>
              <a:ext uri="{FF2B5EF4-FFF2-40B4-BE49-F238E27FC236}">
                <a16:creationId xmlns:a16="http://schemas.microsoft.com/office/drawing/2014/main" id="{FBBC5F94-6704-9C1C-86A9-410F464FCDBE}"/>
              </a:ext>
            </a:extLst>
          </p:cNvPr>
          <p:cNvSpPr txBox="1"/>
          <p:nvPr/>
        </p:nvSpPr>
        <p:spPr>
          <a:xfrm>
            <a:off x="-78910" y="3074191"/>
            <a:ext cx="2409326" cy="400110"/>
          </a:xfrm>
          <a:prstGeom prst="rect">
            <a:avLst/>
          </a:prstGeom>
          <a:noFill/>
        </p:spPr>
        <p:txBody>
          <a:bodyPr wrap="square" rtlCol="0">
            <a:spAutoFit/>
          </a:bodyPr>
          <a:lstStyle/>
          <a:p>
            <a:pPr algn="ctr"/>
            <a:r>
              <a:rPr lang="en-US" sz="2000" dirty="0">
                <a:latin typeface="LM Roman 12" panose="00000500000000000000" pitchFamily="50" charset="0"/>
              </a:rPr>
              <a:t>24 people</a:t>
            </a:r>
          </a:p>
        </p:txBody>
      </p:sp>
      <p:sp>
        <p:nvSpPr>
          <p:cNvPr id="76" name="Rectangle 75">
            <a:extLst>
              <a:ext uri="{FF2B5EF4-FFF2-40B4-BE49-F238E27FC236}">
                <a16:creationId xmlns:a16="http://schemas.microsoft.com/office/drawing/2014/main" id="{02B681BE-7C8B-6BB0-4DCF-F8B46EED4996}"/>
              </a:ext>
            </a:extLst>
          </p:cNvPr>
          <p:cNvSpPr/>
          <p:nvPr/>
        </p:nvSpPr>
        <p:spPr>
          <a:xfrm>
            <a:off x="153481" y="2994993"/>
            <a:ext cx="1906540" cy="25347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A7FFEEC1-1CED-2BFD-7327-3B6D023F615F}"/>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8</a:t>
            </a:r>
          </a:p>
        </p:txBody>
      </p:sp>
    </p:spTree>
    <p:extLst>
      <p:ext uri="{BB962C8B-B14F-4D97-AF65-F5344CB8AC3E}">
        <p14:creationId xmlns:p14="http://schemas.microsoft.com/office/powerpoint/2010/main" val="22469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F67E6-267C-55BE-36F1-754CD1F77B9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3D431B6-6F7C-9D67-EC1F-4747DCFFD250}"/>
              </a:ext>
            </a:extLst>
          </p:cNvPr>
          <p:cNvSpPr txBox="1"/>
          <p:nvPr/>
        </p:nvSpPr>
        <p:spPr>
          <a:xfrm>
            <a:off x="1800726" y="0"/>
            <a:ext cx="8590547" cy="769441"/>
          </a:xfrm>
          <a:prstGeom prst="rect">
            <a:avLst/>
          </a:prstGeom>
          <a:noFill/>
        </p:spPr>
        <p:txBody>
          <a:bodyPr wrap="square" rtlCol="0">
            <a:spAutoFit/>
          </a:bodyPr>
          <a:lstStyle/>
          <a:p>
            <a:pPr algn="ctr"/>
            <a:r>
              <a:rPr lang="en-US" sz="4400" dirty="0">
                <a:latin typeface="LM Roman 12" panose="00000500000000000000" pitchFamily="50" charset="0"/>
              </a:rPr>
              <a:t>Reference Preparation</a:t>
            </a:r>
          </a:p>
        </p:txBody>
      </p:sp>
      <p:grpSp>
        <p:nvGrpSpPr>
          <p:cNvPr id="10" name="Group 9">
            <a:extLst>
              <a:ext uri="{FF2B5EF4-FFF2-40B4-BE49-F238E27FC236}">
                <a16:creationId xmlns:a16="http://schemas.microsoft.com/office/drawing/2014/main" id="{A3A62532-4474-F6AE-FFD9-5737A03C4AB1}"/>
              </a:ext>
            </a:extLst>
          </p:cNvPr>
          <p:cNvGrpSpPr/>
          <p:nvPr/>
        </p:nvGrpSpPr>
        <p:grpSpPr>
          <a:xfrm>
            <a:off x="1011342" y="2419142"/>
            <a:ext cx="10571158" cy="2591798"/>
            <a:chOff x="1011342" y="2419142"/>
            <a:chExt cx="10571158" cy="2591798"/>
          </a:xfrm>
        </p:grpSpPr>
        <p:grpSp>
          <p:nvGrpSpPr>
            <p:cNvPr id="3" name="Group 2">
              <a:extLst>
                <a:ext uri="{FF2B5EF4-FFF2-40B4-BE49-F238E27FC236}">
                  <a16:creationId xmlns:a16="http://schemas.microsoft.com/office/drawing/2014/main" id="{CC2EE162-388D-7337-6782-47DC2417D621}"/>
                </a:ext>
              </a:extLst>
            </p:cNvPr>
            <p:cNvGrpSpPr/>
            <p:nvPr/>
          </p:nvGrpSpPr>
          <p:grpSpPr>
            <a:xfrm>
              <a:off x="1011342" y="3735629"/>
              <a:ext cx="1738593" cy="555009"/>
              <a:chOff x="4742850" y="5192237"/>
              <a:chExt cx="2215193" cy="649113"/>
            </a:xfrm>
          </p:grpSpPr>
          <p:sp>
            <p:nvSpPr>
              <p:cNvPr id="5" name="Rectangle: Rounded Corners 4">
                <a:extLst>
                  <a:ext uri="{FF2B5EF4-FFF2-40B4-BE49-F238E27FC236}">
                    <a16:creationId xmlns:a16="http://schemas.microsoft.com/office/drawing/2014/main" id="{C089281E-A049-7FAB-D6CF-B4470B50DA51}"/>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9FC2F26-82F4-A466-24C7-01FC749DFF00}"/>
                  </a:ext>
                </a:extLst>
              </p:cNvPr>
              <p:cNvSpPr txBox="1"/>
              <p:nvPr/>
            </p:nvSpPr>
            <p:spPr>
              <a:xfrm>
                <a:off x="4823095" y="5311634"/>
                <a:ext cx="2046868" cy="467950"/>
              </a:xfrm>
              <a:prstGeom prst="rect">
                <a:avLst/>
              </a:prstGeom>
              <a:noFill/>
            </p:spPr>
            <p:txBody>
              <a:bodyPr wrap="square" rtlCol="0">
                <a:spAutoFit/>
              </a:bodyPr>
              <a:lstStyle/>
              <a:p>
                <a:pPr algn="ctr"/>
                <a:r>
                  <a:rPr lang="en-US" sz="2000" b="1" dirty="0" err="1">
                    <a:latin typeface="LM Roman 12" panose="00000500000000000000" pitchFamily="50" charset="0"/>
                  </a:rPr>
                  <a:t>scRNA</a:t>
                </a:r>
                <a:endParaRPr lang="en-US" sz="2000" b="1" dirty="0">
                  <a:latin typeface="LM Roman 12" panose="00000500000000000000" pitchFamily="50" charset="0"/>
                </a:endParaRPr>
              </a:p>
            </p:txBody>
          </p:sp>
        </p:grpSp>
        <p:grpSp>
          <p:nvGrpSpPr>
            <p:cNvPr id="63" name="Group 62">
              <a:extLst>
                <a:ext uri="{FF2B5EF4-FFF2-40B4-BE49-F238E27FC236}">
                  <a16:creationId xmlns:a16="http://schemas.microsoft.com/office/drawing/2014/main" id="{0D221764-7464-D554-522B-499D3B84D415}"/>
                </a:ext>
              </a:extLst>
            </p:cNvPr>
            <p:cNvGrpSpPr/>
            <p:nvPr/>
          </p:nvGrpSpPr>
          <p:grpSpPr>
            <a:xfrm>
              <a:off x="7811169" y="2428414"/>
              <a:ext cx="3771331" cy="2552995"/>
              <a:chOff x="6091450" y="2428414"/>
              <a:chExt cx="3771331" cy="2552995"/>
            </a:xfrm>
          </p:grpSpPr>
          <p:grpSp>
            <p:nvGrpSpPr>
              <p:cNvPr id="18" name="Group 17">
                <a:extLst>
                  <a:ext uri="{FF2B5EF4-FFF2-40B4-BE49-F238E27FC236}">
                    <a16:creationId xmlns:a16="http://schemas.microsoft.com/office/drawing/2014/main" id="{75ED72C1-3151-03EC-3ED3-5E96AB4CB78B}"/>
                  </a:ext>
                </a:extLst>
              </p:cNvPr>
              <p:cNvGrpSpPr/>
              <p:nvPr/>
            </p:nvGrpSpPr>
            <p:grpSpPr>
              <a:xfrm>
                <a:off x="6413788" y="3688830"/>
                <a:ext cx="3215348" cy="168990"/>
                <a:chOff x="1208128" y="3369939"/>
                <a:chExt cx="1848049" cy="231007"/>
              </a:xfrm>
            </p:grpSpPr>
            <p:sp>
              <p:nvSpPr>
                <p:cNvPr id="19" name="Rectangle 18">
                  <a:extLst>
                    <a:ext uri="{FF2B5EF4-FFF2-40B4-BE49-F238E27FC236}">
                      <a16:creationId xmlns:a16="http://schemas.microsoft.com/office/drawing/2014/main" id="{9954D794-450A-F523-7FCB-8AB445938799}"/>
                    </a:ext>
                  </a:extLst>
                </p:cNvPr>
                <p:cNvSpPr/>
                <p:nvPr/>
              </p:nvSpPr>
              <p:spPr>
                <a:xfrm rot="16200000">
                  <a:off x="1830495" y="3174373"/>
                  <a:ext cx="231006" cy="622137"/>
                </a:xfrm>
                <a:prstGeom prst="rect">
                  <a:avLst/>
                </a:prstGeom>
                <a:solidFill>
                  <a:schemeClr val="accent6">
                    <a:lumMod val="60000"/>
                    <a:lumOff val="40000"/>
                  </a:schemeClr>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ED0F81C-646C-D5CB-B713-3F95E870B8BC}"/>
                    </a:ext>
                  </a:extLst>
                </p:cNvPr>
                <p:cNvSpPr/>
                <p:nvPr/>
              </p:nvSpPr>
              <p:spPr>
                <a:xfrm rot="16200000">
                  <a:off x="1306025" y="3272043"/>
                  <a:ext cx="231006" cy="426799"/>
                </a:xfrm>
                <a:prstGeom prst="rect">
                  <a:avLst/>
                </a:prstGeom>
                <a:solidFill>
                  <a:schemeClr val="accent4">
                    <a:lumMod val="60000"/>
                    <a:lumOff val="40000"/>
                  </a:schemeClr>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2077B9-FDA7-90CD-0269-E61F9C6F42A6}"/>
                    </a:ext>
                  </a:extLst>
                </p:cNvPr>
                <p:cNvSpPr/>
                <p:nvPr/>
              </p:nvSpPr>
              <p:spPr>
                <a:xfrm rot="16200000">
                  <a:off x="2541121" y="3085888"/>
                  <a:ext cx="231006" cy="799107"/>
                </a:xfrm>
                <a:prstGeom prst="rect">
                  <a:avLst/>
                </a:prstGeom>
                <a:solidFill>
                  <a:schemeClr val="accent2">
                    <a:lumMod val="60000"/>
                    <a:lumOff val="40000"/>
                  </a:schemeClr>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Rounded Corners 7">
                <a:extLst>
                  <a:ext uri="{FF2B5EF4-FFF2-40B4-BE49-F238E27FC236}">
                    <a16:creationId xmlns:a16="http://schemas.microsoft.com/office/drawing/2014/main" id="{2AA9809E-DA38-C8E3-0602-E6E295F43847}"/>
                  </a:ext>
                </a:extLst>
              </p:cNvPr>
              <p:cNvSpPr/>
              <p:nvPr/>
            </p:nvSpPr>
            <p:spPr>
              <a:xfrm>
                <a:off x="6183931" y="2996896"/>
                <a:ext cx="3587865" cy="555009"/>
              </a:xfrm>
              <a:prstGeom prst="roundRect">
                <a:avLst/>
              </a:prstGeom>
              <a:gradFill flip="none" rotWithShape="1">
                <a:gsLst>
                  <a:gs pos="0">
                    <a:srgbClr val="F28A00"/>
                  </a:gs>
                  <a:gs pos="100000">
                    <a:srgbClr val="EA00B2"/>
                  </a:gs>
                </a:gsLst>
                <a:lin ang="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0B2CBA-C3CF-69A7-F349-9CEC042D7066}"/>
                  </a:ext>
                </a:extLst>
              </p:cNvPr>
              <p:cNvSpPr txBox="1"/>
              <p:nvPr/>
            </p:nvSpPr>
            <p:spPr>
              <a:xfrm>
                <a:off x="6313901" y="3098984"/>
                <a:ext cx="3315235" cy="400110"/>
              </a:xfrm>
              <a:prstGeom prst="rect">
                <a:avLst/>
              </a:prstGeom>
              <a:noFill/>
            </p:spPr>
            <p:txBody>
              <a:bodyPr wrap="square" rtlCol="0">
                <a:spAutoFit/>
              </a:bodyPr>
              <a:lstStyle/>
              <a:p>
                <a:pPr algn="ctr"/>
                <a:r>
                  <a:rPr lang="en-US" sz="2000" b="1" dirty="0">
                    <a:latin typeface="LM Roman 12" panose="00000500000000000000" pitchFamily="50" charset="0"/>
                  </a:rPr>
                  <a:t>Cell Expression</a:t>
                </a:r>
              </a:p>
            </p:txBody>
          </p:sp>
          <p:sp>
            <p:nvSpPr>
              <p:cNvPr id="11" name="Rectangle: Rounded Corners 10">
                <a:extLst>
                  <a:ext uri="{FF2B5EF4-FFF2-40B4-BE49-F238E27FC236}">
                    <a16:creationId xmlns:a16="http://schemas.microsoft.com/office/drawing/2014/main" id="{D2202CAC-172A-7BAB-D179-843B5BE9AED8}"/>
                  </a:ext>
                </a:extLst>
              </p:cNvPr>
              <p:cNvSpPr/>
              <p:nvPr/>
            </p:nvSpPr>
            <p:spPr>
              <a:xfrm>
                <a:off x="6183931" y="3671237"/>
                <a:ext cx="3587865" cy="555009"/>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826163-9279-EB17-9F7F-1E49581BC839}"/>
                  </a:ext>
                </a:extLst>
              </p:cNvPr>
              <p:cNvSpPr txBox="1"/>
              <p:nvPr/>
            </p:nvSpPr>
            <p:spPr>
              <a:xfrm>
                <a:off x="6313901" y="3773325"/>
                <a:ext cx="3315235" cy="400110"/>
              </a:xfrm>
              <a:prstGeom prst="rect">
                <a:avLst/>
              </a:prstGeom>
              <a:noFill/>
            </p:spPr>
            <p:txBody>
              <a:bodyPr wrap="square" rtlCol="0">
                <a:spAutoFit/>
              </a:bodyPr>
              <a:lstStyle/>
              <a:p>
                <a:pPr algn="ctr"/>
                <a:r>
                  <a:rPr lang="en-US" sz="2000" b="1" dirty="0">
                    <a:latin typeface="LM Roman 12" panose="00000500000000000000" pitchFamily="50" charset="0"/>
                  </a:rPr>
                  <a:t>Cell Labels</a:t>
                </a:r>
              </a:p>
            </p:txBody>
          </p:sp>
          <p:grpSp>
            <p:nvGrpSpPr>
              <p:cNvPr id="14" name="Group 13">
                <a:extLst>
                  <a:ext uri="{FF2B5EF4-FFF2-40B4-BE49-F238E27FC236}">
                    <a16:creationId xmlns:a16="http://schemas.microsoft.com/office/drawing/2014/main" id="{D1C2002B-715E-EE32-D913-D4275FF08287}"/>
                  </a:ext>
                </a:extLst>
              </p:cNvPr>
              <p:cNvGrpSpPr/>
              <p:nvPr/>
            </p:nvGrpSpPr>
            <p:grpSpPr>
              <a:xfrm>
                <a:off x="6183931" y="4328334"/>
                <a:ext cx="3587865" cy="555009"/>
                <a:chOff x="4742850" y="5192237"/>
                <a:chExt cx="2215193" cy="649113"/>
              </a:xfrm>
            </p:grpSpPr>
            <p:sp>
              <p:nvSpPr>
                <p:cNvPr id="15" name="Rectangle: Rounded Corners 14">
                  <a:extLst>
                    <a:ext uri="{FF2B5EF4-FFF2-40B4-BE49-F238E27FC236}">
                      <a16:creationId xmlns:a16="http://schemas.microsoft.com/office/drawing/2014/main" id="{CCF21AC1-DD14-6C43-DF5D-0A23C6849341}"/>
                    </a:ext>
                  </a:extLst>
                </p:cNvPr>
                <p:cNvSpPr/>
                <p:nvPr/>
              </p:nvSpPr>
              <p:spPr>
                <a:xfrm>
                  <a:off x="4742850" y="5192237"/>
                  <a:ext cx="2215193" cy="649113"/>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FC861C-9E46-ACA9-D921-A07F7DACF5EA}"/>
                    </a:ext>
                  </a:extLst>
                </p:cNvPr>
                <p:cNvSpPr txBox="1"/>
                <p:nvPr/>
              </p:nvSpPr>
              <p:spPr>
                <a:xfrm>
                  <a:off x="4823095" y="5311634"/>
                  <a:ext cx="2046868" cy="467950"/>
                </a:xfrm>
                <a:prstGeom prst="rect">
                  <a:avLst/>
                </a:prstGeom>
                <a:noFill/>
              </p:spPr>
              <p:txBody>
                <a:bodyPr wrap="square" rtlCol="0">
                  <a:spAutoFit/>
                </a:bodyPr>
                <a:lstStyle/>
                <a:p>
                  <a:pPr algn="ctr"/>
                  <a:r>
                    <a:rPr lang="en-US" sz="2000" b="1" dirty="0">
                      <a:latin typeface="LM Roman 12" panose="00000500000000000000" pitchFamily="50" charset="0"/>
                    </a:rPr>
                    <a:t>Cell Subjects</a:t>
                  </a:r>
                </a:p>
              </p:txBody>
            </p:sp>
          </p:grpSp>
          <p:sp>
            <p:nvSpPr>
              <p:cNvPr id="32" name="TextBox 31">
                <a:extLst>
                  <a:ext uri="{FF2B5EF4-FFF2-40B4-BE49-F238E27FC236}">
                    <a16:creationId xmlns:a16="http://schemas.microsoft.com/office/drawing/2014/main" id="{21D057EF-ECC7-F798-7120-99F4176E6738}"/>
                  </a:ext>
                </a:extLst>
              </p:cNvPr>
              <p:cNvSpPr txBox="1"/>
              <p:nvPr/>
            </p:nvSpPr>
            <p:spPr>
              <a:xfrm>
                <a:off x="6447405" y="2428414"/>
                <a:ext cx="3048226" cy="400110"/>
              </a:xfrm>
              <a:prstGeom prst="rect">
                <a:avLst/>
              </a:prstGeom>
              <a:noFill/>
            </p:spPr>
            <p:txBody>
              <a:bodyPr wrap="square" rtlCol="0">
                <a:spAutoFit/>
              </a:bodyPr>
              <a:lstStyle/>
              <a:p>
                <a:pPr algn="ctr"/>
                <a:r>
                  <a:rPr lang="en-US" sz="2000" b="1" dirty="0">
                    <a:latin typeface="LM Roman 12" panose="00000500000000000000" pitchFamily="50" charset="0"/>
                  </a:rPr>
                  <a:t>New </a:t>
                </a:r>
                <a:r>
                  <a:rPr lang="en-US" sz="2000" b="1" dirty="0" err="1">
                    <a:latin typeface="LM Roman 12" panose="00000500000000000000" pitchFamily="50" charset="0"/>
                  </a:rPr>
                  <a:t>scRNA</a:t>
                </a:r>
                <a:endParaRPr lang="en-US" sz="2000" b="1" dirty="0">
                  <a:latin typeface="LM Roman 12" panose="00000500000000000000" pitchFamily="50" charset="0"/>
                </a:endParaRPr>
              </a:p>
            </p:txBody>
          </p:sp>
          <p:sp>
            <p:nvSpPr>
              <p:cNvPr id="33" name="Rectangle: Rounded Corners 32">
                <a:extLst>
                  <a:ext uri="{FF2B5EF4-FFF2-40B4-BE49-F238E27FC236}">
                    <a16:creationId xmlns:a16="http://schemas.microsoft.com/office/drawing/2014/main" id="{88733906-9751-207E-AA13-74254C50BDAA}"/>
                  </a:ext>
                </a:extLst>
              </p:cNvPr>
              <p:cNvSpPr/>
              <p:nvPr/>
            </p:nvSpPr>
            <p:spPr>
              <a:xfrm>
                <a:off x="6091450" y="2914435"/>
                <a:ext cx="3771331" cy="2066974"/>
              </a:xfrm>
              <a:prstGeom prst="roundRect">
                <a:avLst>
                  <a:gd name="adj" fmla="val 8303"/>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5" name="Straight Arrow Connector 34">
              <a:extLst>
                <a:ext uri="{FF2B5EF4-FFF2-40B4-BE49-F238E27FC236}">
                  <a16:creationId xmlns:a16="http://schemas.microsoft.com/office/drawing/2014/main" id="{44F89A90-AA98-11DA-05D7-C8176B1A3FF2}"/>
                </a:ext>
              </a:extLst>
            </p:cNvPr>
            <p:cNvCxnSpPr>
              <a:cxnSpLocks/>
              <a:stCxn id="5" idx="3"/>
            </p:cNvCxnSpPr>
            <p:nvPr/>
          </p:nvCxnSpPr>
          <p:spPr>
            <a:xfrm flipV="1">
              <a:off x="2749935" y="3364251"/>
              <a:ext cx="1225981" cy="648883"/>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20A21C-9500-1110-1762-1AAB5AE3B8B5}"/>
                </a:ext>
              </a:extLst>
            </p:cNvPr>
            <p:cNvCxnSpPr>
              <a:cxnSpLocks/>
              <a:stCxn id="5" idx="3"/>
            </p:cNvCxnSpPr>
            <p:nvPr/>
          </p:nvCxnSpPr>
          <p:spPr>
            <a:xfrm>
              <a:off x="2749935" y="4013134"/>
              <a:ext cx="1230626" cy="1"/>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2AF0F96-5010-C183-F950-DC08EDE979FB}"/>
                </a:ext>
              </a:extLst>
            </p:cNvPr>
            <p:cNvCxnSpPr>
              <a:cxnSpLocks/>
              <a:stCxn id="5" idx="3"/>
            </p:cNvCxnSpPr>
            <p:nvPr/>
          </p:nvCxnSpPr>
          <p:spPr>
            <a:xfrm>
              <a:off x="2749935" y="4013134"/>
              <a:ext cx="1225981" cy="682555"/>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Rounded Corners 61">
              <a:extLst>
                <a:ext uri="{FF2B5EF4-FFF2-40B4-BE49-F238E27FC236}">
                  <a16:creationId xmlns:a16="http://schemas.microsoft.com/office/drawing/2014/main" id="{1F300194-04B9-0151-3676-63201D4C2624}"/>
                </a:ext>
              </a:extLst>
            </p:cNvPr>
            <p:cNvSpPr/>
            <p:nvPr/>
          </p:nvSpPr>
          <p:spPr>
            <a:xfrm>
              <a:off x="3966135" y="2914435"/>
              <a:ext cx="3341233" cy="2066974"/>
            </a:xfrm>
            <a:prstGeom prst="roundRect">
              <a:avLst>
                <a:gd name="adj" fmla="val 8303"/>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D678874-1A51-3AF4-1143-C3A77E6C5EFC}"/>
                </a:ext>
              </a:extLst>
            </p:cNvPr>
            <p:cNvSpPr txBox="1"/>
            <p:nvPr/>
          </p:nvSpPr>
          <p:spPr>
            <a:xfrm>
              <a:off x="4889865" y="2419142"/>
              <a:ext cx="1450325" cy="400110"/>
            </a:xfrm>
            <a:prstGeom prst="rect">
              <a:avLst/>
            </a:prstGeom>
            <a:noFill/>
          </p:spPr>
          <p:txBody>
            <a:bodyPr wrap="square" rtlCol="0">
              <a:spAutoFit/>
            </a:bodyPr>
            <a:lstStyle/>
            <a:p>
              <a:pPr algn="ctr"/>
              <a:r>
                <a:rPr lang="en-US" sz="2000" b="1" dirty="0">
                  <a:latin typeface="LM Roman 12" panose="00000500000000000000" pitchFamily="50" charset="0"/>
                </a:rPr>
                <a:t>Filtering</a:t>
              </a:r>
            </a:p>
          </p:txBody>
        </p:sp>
        <p:cxnSp>
          <p:nvCxnSpPr>
            <p:cNvPr id="70" name="Straight Arrow Connector 69">
              <a:extLst>
                <a:ext uri="{FF2B5EF4-FFF2-40B4-BE49-F238E27FC236}">
                  <a16:creationId xmlns:a16="http://schemas.microsoft.com/office/drawing/2014/main" id="{B6215009-EB42-E277-E98F-CAC954944C1F}"/>
                </a:ext>
              </a:extLst>
            </p:cNvPr>
            <p:cNvCxnSpPr>
              <a:cxnSpLocks/>
            </p:cNvCxnSpPr>
            <p:nvPr/>
          </p:nvCxnSpPr>
          <p:spPr>
            <a:xfrm>
              <a:off x="7290499" y="4013135"/>
              <a:ext cx="520670"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4A5A9CA1-2F2E-5B65-18FE-AAB9D34E6132}"/>
                </a:ext>
              </a:extLst>
            </p:cNvPr>
            <p:cNvCxnSpPr>
              <a:cxnSpLocks/>
            </p:cNvCxnSpPr>
            <p:nvPr/>
          </p:nvCxnSpPr>
          <p:spPr>
            <a:xfrm>
              <a:off x="7304924" y="3299039"/>
              <a:ext cx="506245"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5AF3C19-A1BF-1045-C517-B6E16E319718}"/>
                </a:ext>
              </a:extLst>
            </p:cNvPr>
            <p:cNvCxnSpPr>
              <a:cxnSpLocks/>
            </p:cNvCxnSpPr>
            <p:nvPr/>
          </p:nvCxnSpPr>
          <p:spPr>
            <a:xfrm>
              <a:off x="7290499" y="4608865"/>
              <a:ext cx="516423"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FC208A6-9BA0-EEA0-C442-D3E853017383}"/>
                </a:ext>
              </a:extLst>
            </p:cNvPr>
            <p:cNvSpPr txBox="1"/>
            <p:nvPr/>
          </p:nvSpPr>
          <p:spPr>
            <a:xfrm>
              <a:off x="4043584" y="2935820"/>
              <a:ext cx="3263785" cy="2075120"/>
            </a:xfrm>
            <a:prstGeom prst="rect">
              <a:avLst/>
            </a:prstGeom>
            <a:noFill/>
          </p:spPr>
          <p:txBody>
            <a:bodyPr wrap="square" rtlCol="0">
              <a:spAutoFit/>
            </a:bodyPr>
            <a:lstStyle/>
            <a:p>
              <a:pPr>
                <a:lnSpc>
                  <a:spcPts val="1425"/>
                </a:lnSpc>
              </a:pPr>
              <a:r>
                <a:rPr lang="en-US" sz="1600" b="1" u="sng" dirty="0">
                  <a:latin typeface="LM Roman 12" panose="00000500000000000000" pitchFamily="50" charset="0"/>
                </a:rPr>
                <a:t>Gene name mapping:</a:t>
              </a:r>
            </a:p>
            <a:p>
              <a:pPr>
                <a:lnSpc>
                  <a:spcPts val="1425"/>
                </a:lnSpc>
              </a:pPr>
              <a:endParaRPr lang="en-US" sz="1600" b="1" dirty="0">
                <a:effectLst/>
                <a:latin typeface="LM Roman 12" panose="00000500000000000000" pitchFamily="50" charset="0"/>
              </a:endParaRPr>
            </a:p>
            <a:p>
              <a:pPr>
                <a:lnSpc>
                  <a:spcPts val="1425"/>
                </a:lnSpc>
              </a:pPr>
              <a:r>
                <a:rPr lang="en-US" sz="1600" b="0" dirty="0">
                  <a:solidFill>
                    <a:srgbClr val="008AF2"/>
                  </a:solidFill>
                  <a:effectLst/>
                  <a:latin typeface="Consolas" panose="020B0609020204030204" pitchFamily="49" charset="0"/>
                </a:rPr>
                <a:t>5S_rRNA </a:t>
              </a:r>
              <a:r>
                <a:rPr lang="en-US" sz="1600" dirty="0">
                  <a:latin typeface="Consolas" panose="020B0609020204030204" pitchFamily="49" charset="0"/>
                  <a:sym typeface="Symbol" panose="05050102010706020507" pitchFamily="18" charset="2"/>
                </a:rPr>
                <a:t> </a:t>
              </a:r>
              <a:r>
                <a:rPr lang="en-US" sz="1600" b="0" dirty="0">
                  <a:effectLst/>
                  <a:latin typeface="Consolas" panose="020B0609020204030204" pitchFamily="49" charset="0"/>
                </a:rPr>
                <a:t>ENSG00000278457</a:t>
              </a:r>
            </a:p>
            <a:p>
              <a:pPr>
                <a:lnSpc>
                  <a:spcPts val="1425"/>
                </a:lnSpc>
              </a:pPr>
              <a:endParaRPr lang="en-US" sz="1600" b="1" dirty="0">
                <a:effectLst/>
                <a:latin typeface="LM Roman 12" panose="00000500000000000000" pitchFamily="50" charset="0"/>
              </a:endParaRPr>
            </a:p>
            <a:p>
              <a:pPr>
                <a:lnSpc>
                  <a:spcPts val="1425"/>
                </a:lnSpc>
              </a:pPr>
              <a:r>
                <a:rPr lang="en-US" sz="1600" b="1" u="sng" dirty="0">
                  <a:latin typeface="LM Roman 12" panose="00000500000000000000" pitchFamily="50" charset="0"/>
                </a:rPr>
                <a:t>Duplicate genes summing:</a:t>
              </a:r>
              <a:br>
                <a:rPr lang="en-US" sz="1600" b="1" u="sng" dirty="0">
                  <a:latin typeface="LM Roman 12" panose="00000500000000000000" pitchFamily="50" charset="0"/>
                </a:rPr>
              </a:br>
              <a:endParaRPr lang="en-US" sz="1600" b="1" dirty="0">
                <a:latin typeface="LM Roman 12" panose="00000500000000000000" pitchFamily="50" charset="0"/>
              </a:endParaRPr>
            </a:p>
            <a:p>
              <a:pPr>
                <a:lnSpc>
                  <a:spcPts val="1425"/>
                </a:lnSpc>
                <a:buNone/>
              </a:pPr>
              <a:r>
                <a:rPr lang="en-US" sz="1600" b="0" dirty="0">
                  <a:effectLst/>
                  <a:latin typeface="Consolas" panose="020B0609020204030204" pitchFamily="49" charset="0"/>
                </a:rPr>
                <a:t>ENSG00000290825,</a:t>
              </a:r>
              <a:r>
                <a:rPr lang="en-US" sz="1600" b="0" dirty="0">
                  <a:solidFill>
                    <a:srgbClr val="009A8B"/>
                  </a:solidFill>
                  <a:effectLst/>
                  <a:latin typeface="Consolas" panose="020B0609020204030204" pitchFamily="49" charset="0"/>
                </a:rPr>
                <a:t>2214,</a:t>
              </a:r>
              <a:r>
                <a:rPr lang="en-US" sz="1600" b="0" dirty="0">
                  <a:solidFill>
                    <a:srgbClr val="008AF2"/>
                  </a:solidFill>
                  <a:effectLst/>
                  <a:latin typeface="Consolas" panose="020B0609020204030204" pitchFamily="49" charset="0"/>
                </a:rPr>
                <a:t>0, </a:t>
              </a:r>
              <a:r>
                <a:rPr lang="en-US" sz="1600" b="0" dirty="0">
                  <a:solidFill>
                    <a:srgbClr val="8800CC"/>
                  </a:solidFill>
                  <a:effectLst/>
                  <a:latin typeface="Consolas" panose="020B0609020204030204" pitchFamily="49" charset="0"/>
                </a:rPr>
                <a:t>4,</a:t>
              </a:r>
              <a:r>
                <a:rPr lang="en-US" sz="1600" b="0" dirty="0">
                  <a:solidFill>
                    <a:srgbClr val="EA00B2"/>
                  </a:solidFill>
                  <a:effectLst/>
                  <a:latin typeface="Consolas" panose="020B0609020204030204" pitchFamily="49" charset="0"/>
                </a:rPr>
                <a:t>4</a:t>
              </a:r>
            </a:p>
            <a:p>
              <a:pPr>
                <a:lnSpc>
                  <a:spcPts val="1425"/>
                </a:lnSpc>
                <a:buNone/>
              </a:pPr>
              <a:r>
                <a:rPr lang="en-US" sz="1600" dirty="0">
                  <a:solidFill>
                    <a:srgbClr val="EA00B2"/>
                  </a:solidFill>
                  <a:latin typeface="Consolas" panose="020B0609020204030204" pitchFamily="49" charset="0"/>
                </a:rPr>
                <a:t>	   </a:t>
              </a:r>
              <a:r>
                <a:rPr lang="en-US" sz="1600" b="1" dirty="0">
                  <a:solidFill>
                    <a:srgbClr val="EA00B2"/>
                  </a:solidFill>
                  <a:latin typeface="Consolas" panose="020B0609020204030204" pitchFamily="49" charset="0"/>
                </a:rPr>
                <a:t> </a:t>
              </a:r>
              <a:r>
                <a:rPr lang="en-US" sz="1600" b="1" dirty="0">
                  <a:solidFill>
                    <a:srgbClr val="FF0000"/>
                  </a:solidFill>
                  <a:latin typeface="Consolas" panose="020B0609020204030204" pitchFamily="49" charset="0"/>
                </a:rPr>
                <a:t>+</a:t>
              </a:r>
              <a:endParaRPr lang="en-US" sz="1600" b="1" dirty="0">
                <a:solidFill>
                  <a:srgbClr val="FF0000"/>
                </a:solidFill>
                <a:effectLst/>
                <a:latin typeface="Consolas" panose="020B0609020204030204" pitchFamily="49" charset="0"/>
              </a:endParaRPr>
            </a:p>
            <a:p>
              <a:pPr>
                <a:lnSpc>
                  <a:spcPts val="1425"/>
                </a:lnSpc>
              </a:pPr>
              <a:r>
                <a:rPr lang="en-US" sz="1600" b="0" dirty="0">
                  <a:effectLst/>
                  <a:latin typeface="Consolas" panose="020B0609020204030204" pitchFamily="49" charset="0"/>
                </a:rPr>
                <a:t>ENSG00000290825,   </a:t>
              </a:r>
              <a:r>
                <a:rPr lang="en-US" sz="1600" dirty="0">
                  <a:solidFill>
                    <a:srgbClr val="009A8B"/>
                  </a:solidFill>
                  <a:latin typeface="Consolas" panose="020B0609020204030204" pitchFamily="49" charset="0"/>
                </a:rPr>
                <a:t>1</a:t>
              </a:r>
              <a:r>
                <a:rPr lang="en-US" sz="1600" b="0" dirty="0">
                  <a:solidFill>
                    <a:srgbClr val="009A8B"/>
                  </a:solidFill>
                  <a:effectLst/>
                  <a:latin typeface="Consolas" panose="020B0609020204030204" pitchFamily="49" charset="0"/>
                </a:rPr>
                <a:t>,</a:t>
              </a:r>
              <a:r>
                <a:rPr lang="en-US" sz="1600" dirty="0">
                  <a:solidFill>
                    <a:srgbClr val="008AF2"/>
                  </a:solidFill>
                  <a:latin typeface="Consolas" panose="020B0609020204030204" pitchFamily="49" charset="0"/>
                </a:rPr>
                <a:t>2</a:t>
              </a:r>
              <a:r>
                <a:rPr lang="en-US" sz="1600" b="0" dirty="0">
                  <a:solidFill>
                    <a:srgbClr val="008AF2"/>
                  </a:solidFill>
                  <a:effectLst/>
                  <a:latin typeface="Consolas" panose="020B0609020204030204" pitchFamily="49" charset="0"/>
                </a:rPr>
                <a:t>,</a:t>
              </a:r>
              <a:r>
                <a:rPr lang="en-US" sz="1600" dirty="0">
                  <a:solidFill>
                    <a:srgbClr val="8800CC"/>
                  </a:solidFill>
                  <a:latin typeface="Consolas" panose="020B0609020204030204" pitchFamily="49" charset="0"/>
                </a:rPr>
                <a:t>33</a:t>
              </a:r>
              <a:r>
                <a:rPr lang="en-US" sz="1600" b="0" dirty="0">
                  <a:solidFill>
                    <a:srgbClr val="8800CC"/>
                  </a:solidFill>
                  <a:effectLst/>
                  <a:latin typeface="Consolas" panose="020B0609020204030204" pitchFamily="49" charset="0"/>
                </a:rPr>
                <a:t>,</a:t>
              </a:r>
              <a:r>
                <a:rPr lang="en-US" sz="1600" dirty="0">
                  <a:solidFill>
                    <a:srgbClr val="EA00B2"/>
                  </a:solidFill>
                  <a:latin typeface="Consolas" panose="020B0609020204030204" pitchFamily="49" charset="0"/>
                </a:rPr>
                <a:t>1</a:t>
              </a:r>
              <a:endParaRPr lang="en-US" sz="1600" b="0" dirty="0">
                <a:solidFill>
                  <a:srgbClr val="EA00B2"/>
                </a:solidFill>
                <a:effectLst/>
                <a:latin typeface="Consolas" panose="020B0609020204030204" pitchFamily="49" charset="0"/>
              </a:endParaRPr>
            </a:p>
            <a:p>
              <a:pPr>
                <a:lnSpc>
                  <a:spcPts val="1425"/>
                </a:lnSpc>
              </a:pPr>
              <a:r>
                <a:rPr lang="en-US" sz="1600" b="0" dirty="0">
                  <a:effectLst/>
                  <a:latin typeface="Consolas" panose="020B0609020204030204" pitchFamily="49" charset="0"/>
                  <a:sym typeface="Symbol" panose="05050102010706020507" pitchFamily="18" charset="2"/>
                </a:rPr>
                <a:t>	   </a:t>
              </a:r>
              <a:r>
                <a:rPr lang="en-US" sz="1600" dirty="0">
                  <a:effectLst/>
                  <a:latin typeface="Consolas" panose="020B0609020204030204" pitchFamily="49" charset="0"/>
                  <a:sym typeface="Symbol" panose="05050102010706020507" pitchFamily="18" charset="2"/>
                </a:rPr>
                <a:t> </a:t>
              </a:r>
              <a:r>
                <a:rPr lang="en-US" sz="1600" b="1" dirty="0">
                  <a:solidFill>
                    <a:srgbClr val="FF0000"/>
                  </a:solidFill>
                  <a:effectLst/>
                  <a:latin typeface="Consolas" panose="020B0609020204030204" pitchFamily="49" charset="0"/>
                  <a:sym typeface="Symbol" panose="05050102010706020507" pitchFamily="18" charset="2"/>
                </a:rPr>
                <a:t>=</a:t>
              </a:r>
            </a:p>
            <a:p>
              <a:pPr>
                <a:lnSpc>
                  <a:spcPts val="1425"/>
                </a:lnSpc>
              </a:pPr>
              <a:r>
                <a:rPr lang="en-US" sz="1600" b="0" dirty="0">
                  <a:effectLst/>
                  <a:latin typeface="Consolas" panose="020B0609020204030204" pitchFamily="49" charset="0"/>
                </a:rPr>
                <a:t>ENSG00000290825,</a:t>
              </a:r>
              <a:r>
                <a:rPr lang="en-US" sz="1600" b="0" dirty="0">
                  <a:solidFill>
                    <a:srgbClr val="009A8B"/>
                  </a:solidFill>
                  <a:effectLst/>
                  <a:latin typeface="Consolas" panose="020B0609020204030204" pitchFamily="49" charset="0"/>
                </a:rPr>
                <a:t>2215,</a:t>
              </a:r>
              <a:r>
                <a:rPr lang="en-US" sz="1600" dirty="0">
                  <a:solidFill>
                    <a:srgbClr val="008AF2"/>
                  </a:solidFill>
                  <a:latin typeface="Consolas" panose="020B0609020204030204" pitchFamily="49" charset="0"/>
                </a:rPr>
                <a:t>2</a:t>
              </a:r>
              <a:r>
                <a:rPr lang="en-US" sz="1600" b="0" dirty="0">
                  <a:solidFill>
                    <a:srgbClr val="008AF2"/>
                  </a:solidFill>
                  <a:effectLst/>
                  <a:latin typeface="Consolas" panose="020B0609020204030204" pitchFamily="49" charset="0"/>
                </a:rPr>
                <a:t>,</a:t>
              </a:r>
              <a:r>
                <a:rPr lang="en-US" sz="1600" dirty="0">
                  <a:solidFill>
                    <a:srgbClr val="8800CC"/>
                  </a:solidFill>
                  <a:latin typeface="Consolas" panose="020B0609020204030204" pitchFamily="49" charset="0"/>
                </a:rPr>
                <a:t>37</a:t>
              </a:r>
              <a:r>
                <a:rPr lang="en-US" sz="1600" b="0" dirty="0">
                  <a:solidFill>
                    <a:srgbClr val="8800CC"/>
                  </a:solidFill>
                  <a:effectLst/>
                  <a:latin typeface="Consolas" panose="020B0609020204030204" pitchFamily="49" charset="0"/>
                </a:rPr>
                <a:t>,</a:t>
              </a:r>
              <a:r>
                <a:rPr lang="en-US" sz="1600" dirty="0">
                  <a:solidFill>
                    <a:srgbClr val="EA00B2"/>
                  </a:solidFill>
                  <a:latin typeface="Consolas" panose="020B0609020204030204" pitchFamily="49" charset="0"/>
                </a:rPr>
                <a:t>5</a:t>
              </a:r>
              <a:endParaRPr lang="en-US" sz="1600" b="0" dirty="0">
                <a:solidFill>
                  <a:srgbClr val="EA00B2"/>
                </a:solidFill>
                <a:effectLst/>
                <a:latin typeface="Consolas" panose="020B0609020204030204" pitchFamily="49" charset="0"/>
              </a:endParaRPr>
            </a:p>
          </p:txBody>
        </p:sp>
      </p:grpSp>
      <p:sp>
        <p:nvSpPr>
          <p:cNvPr id="7" name="TextBox 6">
            <a:extLst>
              <a:ext uri="{FF2B5EF4-FFF2-40B4-BE49-F238E27FC236}">
                <a16:creationId xmlns:a16="http://schemas.microsoft.com/office/drawing/2014/main" id="{5BA6E95D-F8A4-D5E0-DE39-E16B105B7F1A}"/>
              </a:ext>
            </a:extLst>
          </p:cNvPr>
          <p:cNvSpPr txBox="1"/>
          <p:nvPr/>
        </p:nvSpPr>
        <p:spPr>
          <a:xfrm>
            <a:off x="11757438" y="6457890"/>
            <a:ext cx="434562" cy="400110"/>
          </a:xfrm>
          <a:prstGeom prst="rect">
            <a:avLst/>
          </a:prstGeom>
          <a:noFill/>
        </p:spPr>
        <p:txBody>
          <a:bodyPr wrap="square" rtlCol="0">
            <a:spAutoFit/>
          </a:bodyPr>
          <a:lstStyle/>
          <a:p>
            <a:pPr algn="ctr"/>
            <a:r>
              <a:rPr lang="en-US" sz="2000" dirty="0">
                <a:latin typeface="LM Roman 12" panose="00000500000000000000" pitchFamily="50" charset="0"/>
              </a:rPr>
              <a:t>9</a:t>
            </a:r>
          </a:p>
        </p:txBody>
      </p:sp>
      <p:pic>
        <p:nvPicPr>
          <p:cNvPr id="39" name="Picture 38" descr="A screenshot of a computer&#10;&#10;AI-generated content may be incorrect.">
            <a:extLst>
              <a:ext uri="{FF2B5EF4-FFF2-40B4-BE49-F238E27FC236}">
                <a16:creationId xmlns:a16="http://schemas.microsoft.com/office/drawing/2014/main" id="{4C9A639E-DA53-1E9C-33D4-7EC5F257E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8" y="301388"/>
            <a:ext cx="2901936" cy="2233872"/>
          </a:xfrm>
          <a:prstGeom prst="rect">
            <a:avLst/>
          </a:prstGeom>
        </p:spPr>
      </p:pic>
      <p:sp>
        <p:nvSpPr>
          <p:cNvPr id="40" name="Oval 39">
            <a:extLst>
              <a:ext uri="{FF2B5EF4-FFF2-40B4-BE49-F238E27FC236}">
                <a16:creationId xmlns:a16="http://schemas.microsoft.com/office/drawing/2014/main" id="{CCD21F3D-5A91-5486-F455-919006789F40}"/>
              </a:ext>
            </a:extLst>
          </p:cNvPr>
          <p:cNvSpPr/>
          <p:nvPr/>
        </p:nvSpPr>
        <p:spPr>
          <a:xfrm>
            <a:off x="81815" y="76323"/>
            <a:ext cx="1236846" cy="13427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631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B8DF7141E3E4D9D01412CD7C212C7" ma:contentTypeVersion="8" ma:contentTypeDescription="Crée un document." ma:contentTypeScope="" ma:versionID="23c3394e2ae7fa5bbe2b12af3f9cb6c0">
  <xsd:schema xmlns:xsd="http://www.w3.org/2001/XMLSchema" xmlns:xs="http://www.w3.org/2001/XMLSchema" xmlns:p="http://schemas.microsoft.com/office/2006/metadata/properties" xmlns:ns3="fb4b9cc1-c69e-424e-89df-33219ecf5057" targetNamespace="http://schemas.microsoft.com/office/2006/metadata/properties" ma:root="true" ma:fieldsID="ff545f36e08d1470999b95e95fe3e1df" ns3:_="">
    <xsd:import namespace="fb4b9cc1-c69e-424e-89df-33219ecf505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4b9cc1-c69e-424e-89df-33219ecf50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_activity" ma:index="15"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fb4b9cc1-c69e-424e-89df-33219ecf505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7D1D39-15F1-4CD1-904C-7FFB517056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4b9cc1-c69e-424e-89df-33219ecf50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AFA6CD-CF24-4991-84B3-3F9A5DA2D5FB}">
  <ds:schemaRefs>
    <ds:schemaRef ds:uri="http://www.w3.org/XML/1998/namespace"/>
    <ds:schemaRef ds:uri="http://purl.org/dc/dcmitype/"/>
    <ds:schemaRef ds:uri="http://schemas.microsoft.com/office/2006/documentManagement/types"/>
    <ds:schemaRef ds:uri="http://schemas.openxmlformats.org/package/2006/metadata/core-properties"/>
    <ds:schemaRef ds:uri="fb4b9cc1-c69e-424e-89df-33219ecf5057"/>
    <ds:schemaRef ds:uri="http://purl.org/dc/elements/1.1/"/>
    <ds:schemaRef ds:uri="http://purl.org/dc/term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A12FB070-4F98-4F90-A49D-C828AC2CBD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6492</TotalTime>
  <Words>1323</Words>
  <Application>Microsoft Office PowerPoint</Application>
  <PresentationFormat>Widescreen</PresentationFormat>
  <Paragraphs>371</Paragraphs>
  <Slides>36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Aptos</vt:lpstr>
      <vt:lpstr>Arial</vt:lpstr>
      <vt:lpstr>Cambria Math</vt:lpstr>
      <vt:lpstr>Consolas</vt:lpstr>
      <vt:lpstr>Courier New</vt:lpstr>
      <vt:lpstr>LM Roman 12</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Pierre Lorthiois</dc:creator>
  <cp:lastModifiedBy>Pierre Lorthiois</cp:lastModifiedBy>
  <cp:revision>13</cp:revision>
  <dcterms:created xsi:type="dcterms:W3CDTF">2025-03-31T13:31:58Z</dcterms:created>
  <dcterms:modified xsi:type="dcterms:W3CDTF">2025-05-05T17:28:43Z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0x010100CD8B8DF7141E3E4D9D01412CD7C212C7</vt:lpwstr>
  </property>
</Properties>
</file>